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43" d="100"/>
          <a:sy n="43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25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01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532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6262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601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499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66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3193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06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22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42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72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712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298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08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51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35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1C540-B578-4BF5-8A54-D4DA29FEBD4D}" type="datetimeFigureOut">
              <a:rPr lang="tr-TR" smtClean="0"/>
              <a:t>26.08.2019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A6422-62B8-4D4F-82A6-6D48700468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62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Tarih Tenkidi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675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Tarihi gerçeklik, somut hususiliği içinde geçmişin tasavvurudur. Tarih bilgisi şahitlikleri takdir eden ve tartan tarihçiden ayrılamaz. </a:t>
            </a:r>
          </a:p>
          <a:p>
            <a:r>
              <a:rPr lang="tr-TR" dirty="0" smtClean="0"/>
              <a:t>Tarihi olgu ancak tarihçinin tasavvuru çerçevesinde algılanabilir.</a:t>
            </a:r>
          </a:p>
          <a:p>
            <a:r>
              <a:rPr lang="tr-TR" dirty="0" smtClean="0"/>
              <a:t>Her insan </a:t>
            </a:r>
            <a:r>
              <a:rPr lang="tr-TR" dirty="0" err="1" smtClean="0"/>
              <a:t>bazan</a:t>
            </a:r>
            <a:r>
              <a:rPr lang="tr-TR" dirty="0" smtClean="0"/>
              <a:t> farkında olmadan ahlaki anlayışlarını ve siyasi tercihlerini kendisinden tevarüs ettiği bir ortam </a:t>
            </a:r>
            <a:r>
              <a:rPr lang="tr-TR" dirty="0" err="1" smtClean="0"/>
              <a:t>amensuptur</a:t>
            </a:r>
            <a:r>
              <a:rPr lang="tr-TR" dirty="0" smtClean="0"/>
              <a:t>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79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Tarihçilerin en bağımsızları da hayatın kendisi olan bu mirastan kaçamazlar. </a:t>
            </a:r>
          </a:p>
          <a:p>
            <a:r>
              <a:rPr lang="tr-TR" dirty="0" smtClean="0"/>
              <a:t>Geçmiş herkese farklı bir ışık altında görünür.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624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tarafsız tarihçi daima zamanının ve memleketinin insanıdır.</a:t>
            </a:r>
          </a:p>
          <a:p>
            <a:r>
              <a:rPr lang="tr-TR" dirty="0" smtClean="0"/>
              <a:t>Tarih içinde bulunulan zamandan hareketle geçmişi düşünen her insanın içinde bulunduğu zaman boyutundan geçmişi kurmasıdır.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95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Geçmiş hakkındaki bilgimizin dayanakları ne kadar sağlamdır?</a:t>
            </a:r>
          </a:p>
          <a:p>
            <a:r>
              <a:rPr lang="tr-TR" dirty="0" smtClean="0"/>
              <a:t>Tarihsel olgular olduğu gibi kabul edilebilir mi?</a:t>
            </a:r>
          </a:p>
          <a:p>
            <a:r>
              <a:rPr lang="tr-TR" dirty="0" smtClean="0"/>
              <a:t>Tarihsel açıklama girişimlere ne derece muteber sayılmalıdır?</a:t>
            </a:r>
          </a:p>
          <a:p>
            <a:r>
              <a:rPr lang="tr-TR" dirty="0" smtClean="0"/>
              <a:t>Tarihçiler nesnel olabilir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32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Tarihçi nasıl ve niçin bilmek ister. </a:t>
            </a:r>
          </a:p>
          <a:p>
            <a:r>
              <a:rPr lang="tr-TR" dirty="0" smtClean="0"/>
              <a:t>Bu arzusuna ancak olguların birbiriyle olan bağlantılarına nüfuz ederek ulaşabilir.</a:t>
            </a:r>
          </a:p>
          <a:p>
            <a:r>
              <a:rPr lang="tr-TR" dirty="0" smtClean="0"/>
              <a:t>Tarihi izah etmek, yaşanan benzerlikler sayesinde, tarihi hadiselerin şartlarını tayin etmek, yeniden kendi ortamı içine yerleştirilen konunun değişkenlerini anlamaya yardımcı olmaktır.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4653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 </a:t>
            </a:r>
            <a:r>
              <a:rPr lang="tr-TR" dirty="0" err="1" smtClean="0"/>
              <a:t>Mübahat</a:t>
            </a:r>
            <a:r>
              <a:rPr lang="tr-TR" dirty="0" smtClean="0"/>
              <a:t> Kütükoğlu, Tarih Araştırmalarında Usul, TTK. </a:t>
            </a:r>
          </a:p>
          <a:p>
            <a:r>
              <a:rPr lang="tr-TR" dirty="0" smtClean="0"/>
              <a:t>Ankara 2015.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2393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0</TotalTime>
  <Words>176</Words>
  <Application>Microsoft Office PowerPoint</Application>
  <PresentationFormat>Geniş ekran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Rockwell</vt:lpstr>
      <vt:lpstr>Damask</vt:lpstr>
      <vt:lpstr>Tarih Tenkidi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Tarih Tenkidi</dc:title>
  <dc:creator>nahide</dc:creator>
  <cp:lastModifiedBy>Fatmanur KALAN</cp:lastModifiedBy>
  <cp:revision>4</cp:revision>
  <dcterms:created xsi:type="dcterms:W3CDTF">2018-01-29T11:10:40Z</dcterms:created>
  <dcterms:modified xsi:type="dcterms:W3CDTF">2019-08-25T22:07:53Z</dcterms:modified>
</cp:coreProperties>
</file>