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8" r:id="rId3"/>
    <p:sldId id="259" r:id="rId4"/>
    <p:sldId id="257" r:id="rId5"/>
    <p:sldId id="260" r:id="rId6"/>
    <p:sldId id="261" r:id="rId7"/>
    <p:sldId id="262" r:id="rId8"/>
    <p:sldId id="263" r:id="rId9"/>
    <p:sldId id="264" r:id="rId10"/>
    <p:sldId id="268" r:id="rId11"/>
    <p:sldId id="265" r:id="rId12"/>
    <p:sldId id="269" r:id="rId13"/>
    <p:sldId id="267" r:id="rId14"/>
    <p:sldId id="270" r:id="rId15"/>
    <p:sldId id="271" r:id="rId16"/>
    <p:sldId id="279" r:id="rId17"/>
    <p:sldId id="272" r:id="rId18"/>
    <p:sldId id="273" r:id="rId19"/>
    <p:sldId id="276" r:id="rId20"/>
    <p:sldId id="274" r:id="rId21"/>
    <p:sldId id="275" r:id="rId22"/>
    <p:sldId id="278" r:id="rId2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674"/>
  </p:normalViewPr>
  <p:slideViewPr>
    <p:cSldViewPr snapToGrid="0" snapToObjects="1">
      <p:cViewPr varScale="1">
        <p:scale>
          <a:sx n="101" d="100"/>
          <a:sy n="101" d="100"/>
        </p:scale>
        <p:origin x="2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FD63B-3C19-4A01-BC41-30C1ED97130F}"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B324FC6E-CE17-4E37-82D5-9EA1EA73E902}">
      <dgm:prSet/>
      <dgm:spPr/>
      <dgm:t>
        <a:bodyPr/>
        <a:lstStyle/>
        <a:p>
          <a:pPr>
            <a:defRPr b="1"/>
          </a:pPr>
          <a:r>
            <a:rPr lang="en-US"/>
            <a:t>1774</a:t>
          </a:r>
        </a:p>
      </dgm:t>
    </dgm:pt>
    <dgm:pt modelId="{FA49879D-D48C-4924-A60F-364F445DE876}" type="parTrans" cxnId="{81A28BCA-B9E9-4CD3-AAB4-8D9992658297}">
      <dgm:prSet/>
      <dgm:spPr/>
      <dgm:t>
        <a:bodyPr/>
        <a:lstStyle/>
        <a:p>
          <a:endParaRPr lang="en-US"/>
        </a:p>
      </dgm:t>
    </dgm:pt>
    <dgm:pt modelId="{1941FCB1-3C37-4C91-B50A-D8ADC1815BC1}" type="sibTrans" cxnId="{81A28BCA-B9E9-4CD3-AAB4-8D9992658297}">
      <dgm:prSet/>
      <dgm:spPr/>
      <dgm:t>
        <a:bodyPr/>
        <a:lstStyle/>
        <a:p>
          <a:endParaRPr lang="en-US"/>
        </a:p>
      </dgm:t>
    </dgm:pt>
    <dgm:pt modelId="{EE7312FD-5861-4AF1-8392-EAE6CABF4682}">
      <dgm:prSet/>
      <dgm:spPr/>
      <dgm:t>
        <a:bodyPr/>
        <a:lstStyle/>
        <a:p>
          <a:r>
            <a:rPr lang="en-US"/>
            <a:t>First Continental Congress meets in Philadelphia.</a:t>
          </a:r>
        </a:p>
      </dgm:t>
    </dgm:pt>
    <dgm:pt modelId="{E3D9B17C-69B0-4D74-82C8-CD636C202A05}" type="parTrans" cxnId="{2C2C93F6-C008-42ED-A223-984B521293ED}">
      <dgm:prSet/>
      <dgm:spPr/>
      <dgm:t>
        <a:bodyPr/>
        <a:lstStyle/>
        <a:p>
          <a:endParaRPr lang="en-US"/>
        </a:p>
      </dgm:t>
    </dgm:pt>
    <dgm:pt modelId="{AC738B3C-E542-48BF-842A-CA001F4C6F5C}" type="sibTrans" cxnId="{2C2C93F6-C008-42ED-A223-984B521293ED}">
      <dgm:prSet/>
      <dgm:spPr/>
      <dgm:t>
        <a:bodyPr/>
        <a:lstStyle/>
        <a:p>
          <a:endParaRPr lang="en-US"/>
        </a:p>
      </dgm:t>
    </dgm:pt>
    <dgm:pt modelId="{BE19983F-CD21-421A-813E-9994ACE30D04}">
      <dgm:prSet/>
      <dgm:spPr/>
      <dgm:t>
        <a:bodyPr/>
        <a:lstStyle/>
        <a:p>
          <a:pPr>
            <a:defRPr b="1"/>
          </a:pPr>
          <a:r>
            <a:rPr lang="en-US"/>
            <a:t>1775</a:t>
          </a:r>
        </a:p>
      </dgm:t>
    </dgm:pt>
    <dgm:pt modelId="{66F80F6A-70F5-49DE-8068-A56ABBB0E734}" type="parTrans" cxnId="{17D6380D-1550-459D-8714-3208E25D3801}">
      <dgm:prSet/>
      <dgm:spPr/>
      <dgm:t>
        <a:bodyPr/>
        <a:lstStyle/>
        <a:p>
          <a:endParaRPr lang="en-US"/>
        </a:p>
      </dgm:t>
    </dgm:pt>
    <dgm:pt modelId="{5D94ABF6-FBCF-494F-9406-AE2A42835C58}" type="sibTrans" cxnId="{17D6380D-1550-459D-8714-3208E25D3801}">
      <dgm:prSet/>
      <dgm:spPr/>
      <dgm:t>
        <a:bodyPr/>
        <a:lstStyle/>
        <a:p>
          <a:endParaRPr lang="en-US"/>
        </a:p>
      </dgm:t>
    </dgm:pt>
    <dgm:pt modelId="{AB417ED4-FAA1-497D-915E-E113CB4C82F9}">
      <dgm:prSet/>
      <dgm:spPr/>
      <dgm:t>
        <a:bodyPr/>
        <a:lstStyle/>
        <a:p>
          <a:r>
            <a:rPr lang="en-US"/>
            <a:t>Battle of Lexington and Concord</a:t>
          </a:r>
        </a:p>
      </dgm:t>
    </dgm:pt>
    <dgm:pt modelId="{3680A8FA-76F9-47FB-8DB6-6F5237A02EDB}" type="parTrans" cxnId="{1ED6BAA4-BF03-4816-9DFA-C77493F7277B}">
      <dgm:prSet/>
      <dgm:spPr/>
      <dgm:t>
        <a:bodyPr/>
        <a:lstStyle/>
        <a:p>
          <a:endParaRPr lang="en-US"/>
        </a:p>
      </dgm:t>
    </dgm:pt>
    <dgm:pt modelId="{4572129F-011C-4A28-80CB-09DF092C6224}" type="sibTrans" cxnId="{1ED6BAA4-BF03-4816-9DFA-C77493F7277B}">
      <dgm:prSet/>
      <dgm:spPr/>
      <dgm:t>
        <a:bodyPr/>
        <a:lstStyle/>
        <a:p>
          <a:endParaRPr lang="en-US"/>
        </a:p>
      </dgm:t>
    </dgm:pt>
    <dgm:pt modelId="{B365377E-DA4B-45D8-9115-E6242D699592}">
      <dgm:prSet/>
      <dgm:spPr/>
      <dgm:t>
        <a:bodyPr/>
        <a:lstStyle/>
        <a:p>
          <a:pPr>
            <a:defRPr b="1"/>
          </a:pPr>
          <a:r>
            <a:rPr lang="en-US"/>
            <a:t>1775</a:t>
          </a:r>
        </a:p>
      </dgm:t>
    </dgm:pt>
    <dgm:pt modelId="{15144687-3360-4685-920A-3B96DDEF2F6B}" type="parTrans" cxnId="{EFBFAB32-E46C-4D5C-81FD-A3901AD564DE}">
      <dgm:prSet/>
      <dgm:spPr/>
      <dgm:t>
        <a:bodyPr/>
        <a:lstStyle/>
        <a:p>
          <a:endParaRPr lang="en-US"/>
        </a:p>
      </dgm:t>
    </dgm:pt>
    <dgm:pt modelId="{8FBE18B0-253B-4ED4-8684-EDDBFF6F2628}" type="sibTrans" cxnId="{EFBFAB32-E46C-4D5C-81FD-A3901AD564DE}">
      <dgm:prSet/>
      <dgm:spPr/>
      <dgm:t>
        <a:bodyPr/>
        <a:lstStyle/>
        <a:p>
          <a:endParaRPr lang="en-US"/>
        </a:p>
      </dgm:t>
    </dgm:pt>
    <dgm:pt modelId="{E2B7C6F7-22CB-4759-A818-B44A95CDCEED}">
      <dgm:prSet/>
      <dgm:spPr/>
      <dgm:t>
        <a:bodyPr/>
        <a:lstStyle/>
        <a:p>
          <a:r>
            <a:rPr lang="en-US"/>
            <a:t>Second Continental Congress meets in Philadelphia.</a:t>
          </a:r>
        </a:p>
      </dgm:t>
    </dgm:pt>
    <dgm:pt modelId="{5FF03FEF-8E20-4BD5-A315-4953A2E5D885}" type="parTrans" cxnId="{58936FBF-A898-476E-B0CD-828DF5BF2AC9}">
      <dgm:prSet/>
      <dgm:spPr/>
      <dgm:t>
        <a:bodyPr/>
        <a:lstStyle/>
        <a:p>
          <a:endParaRPr lang="en-US"/>
        </a:p>
      </dgm:t>
    </dgm:pt>
    <dgm:pt modelId="{C006F161-E54B-47BC-869C-86C8AF26086F}" type="sibTrans" cxnId="{58936FBF-A898-476E-B0CD-828DF5BF2AC9}">
      <dgm:prSet/>
      <dgm:spPr/>
      <dgm:t>
        <a:bodyPr/>
        <a:lstStyle/>
        <a:p>
          <a:endParaRPr lang="en-US"/>
        </a:p>
      </dgm:t>
    </dgm:pt>
    <dgm:pt modelId="{768AA783-ED70-4969-82F8-3FB62846FFA5}">
      <dgm:prSet/>
      <dgm:spPr/>
      <dgm:t>
        <a:bodyPr/>
        <a:lstStyle/>
        <a:p>
          <a:pPr>
            <a:defRPr b="1"/>
          </a:pPr>
          <a:r>
            <a:rPr lang="en-US"/>
            <a:t>1775</a:t>
          </a:r>
        </a:p>
      </dgm:t>
    </dgm:pt>
    <dgm:pt modelId="{668B130D-F23F-420E-B35C-6996D6196E33}" type="parTrans" cxnId="{C81E2D11-F24F-4907-B998-719AF7EA39F5}">
      <dgm:prSet/>
      <dgm:spPr/>
      <dgm:t>
        <a:bodyPr/>
        <a:lstStyle/>
        <a:p>
          <a:endParaRPr lang="en-US"/>
        </a:p>
      </dgm:t>
    </dgm:pt>
    <dgm:pt modelId="{D1F24519-6F29-4AF6-9609-5F538F4C5C13}" type="sibTrans" cxnId="{C81E2D11-F24F-4907-B998-719AF7EA39F5}">
      <dgm:prSet/>
      <dgm:spPr/>
      <dgm:t>
        <a:bodyPr/>
        <a:lstStyle/>
        <a:p>
          <a:endParaRPr lang="en-US"/>
        </a:p>
      </dgm:t>
    </dgm:pt>
    <dgm:pt modelId="{D77F75E4-6159-4ECB-98C1-CEB9B9210DCA}">
      <dgm:prSet/>
      <dgm:spPr/>
      <dgm:t>
        <a:bodyPr/>
        <a:lstStyle/>
        <a:p>
          <a:r>
            <a:rPr lang="en-US"/>
            <a:t>Battle of Bunker Hill</a:t>
          </a:r>
        </a:p>
      </dgm:t>
    </dgm:pt>
    <dgm:pt modelId="{C77E4AEA-DB47-4271-B082-3E00F9B6597B}" type="parTrans" cxnId="{837CA140-E816-432C-AFD3-19213EB1B81E}">
      <dgm:prSet/>
      <dgm:spPr/>
      <dgm:t>
        <a:bodyPr/>
        <a:lstStyle/>
        <a:p>
          <a:endParaRPr lang="en-US"/>
        </a:p>
      </dgm:t>
    </dgm:pt>
    <dgm:pt modelId="{9BE19BFA-A27C-44FB-A081-94879C7D43D6}" type="sibTrans" cxnId="{837CA140-E816-432C-AFD3-19213EB1B81E}">
      <dgm:prSet/>
      <dgm:spPr/>
      <dgm:t>
        <a:bodyPr/>
        <a:lstStyle/>
        <a:p>
          <a:endParaRPr lang="en-US"/>
        </a:p>
      </dgm:t>
    </dgm:pt>
    <dgm:pt modelId="{44C92DC3-815B-4DF6-8967-CC117BA8D58C}">
      <dgm:prSet/>
      <dgm:spPr/>
      <dgm:t>
        <a:bodyPr/>
        <a:lstStyle/>
        <a:p>
          <a:pPr>
            <a:defRPr b="1"/>
          </a:pPr>
          <a:r>
            <a:rPr lang="en-US"/>
            <a:t>1776</a:t>
          </a:r>
        </a:p>
      </dgm:t>
    </dgm:pt>
    <dgm:pt modelId="{04B2C05C-1090-4E50-ACE2-CAA2B639ABA4}" type="parTrans" cxnId="{E9614AE3-E58F-4642-A087-83226746F100}">
      <dgm:prSet/>
      <dgm:spPr/>
      <dgm:t>
        <a:bodyPr/>
        <a:lstStyle/>
        <a:p>
          <a:endParaRPr lang="en-US"/>
        </a:p>
      </dgm:t>
    </dgm:pt>
    <dgm:pt modelId="{A5B277ED-5393-4A26-A019-1ED8638F1B2D}" type="sibTrans" cxnId="{E9614AE3-E58F-4642-A087-83226746F100}">
      <dgm:prSet/>
      <dgm:spPr/>
      <dgm:t>
        <a:bodyPr/>
        <a:lstStyle/>
        <a:p>
          <a:endParaRPr lang="en-US"/>
        </a:p>
      </dgm:t>
    </dgm:pt>
    <dgm:pt modelId="{EEC2BB6C-6D50-44CB-9FB4-69E40A537F64}">
      <dgm:prSet/>
      <dgm:spPr/>
      <dgm:t>
        <a:bodyPr/>
        <a:lstStyle/>
        <a:p>
          <a:r>
            <a:rPr lang="en-US"/>
            <a:t>Declaration of Independence</a:t>
          </a:r>
        </a:p>
      </dgm:t>
    </dgm:pt>
    <dgm:pt modelId="{9F13725F-5ACD-456E-B4F5-3E4ADE5B7DB7}" type="parTrans" cxnId="{08B72AE1-C9E5-4D7F-835C-D90EBB7F6460}">
      <dgm:prSet/>
      <dgm:spPr/>
      <dgm:t>
        <a:bodyPr/>
        <a:lstStyle/>
        <a:p>
          <a:endParaRPr lang="en-US"/>
        </a:p>
      </dgm:t>
    </dgm:pt>
    <dgm:pt modelId="{29D85840-308C-4048-8520-7EE11E6F2374}" type="sibTrans" cxnId="{08B72AE1-C9E5-4D7F-835C-D90EBB7F6460}">
      <dgm:prSet/>
      <dgm:spPr/>
      <dgm:t>
        <a:bodyPr/>
        <a:lstStyle/>
        <a:p>
          <a:endParaRPr lang="en-US"/>
        </a:p>
      </dgm:t>
    </dgm:pt>
    <dgm:pt modelId="{A675CFD4-4D2D-406B-BA8F-2F681A5F9FA5}">
      <dgm:prSet/>
      <dgm:spPr/>
      <dgm:t>
        <a:bodyPr/>
        <a:lstStyle/>
        <a:p>
          <a:pPr>
            <a:defRPr b="1"/>
          </a:pPr>
          <a:r>
            <a:rPr lang="en-US"/>
            <a:t>1778</a:t>
          </a:r>
        </a:p>
      </dgm:t>
    </dgm:pt>
    <dgm:pt modelId="{0D7E2251-4C3B-44CE-ADFD-363FFEDB028A}" type="parTrans" cxnId="{D0F24C6D-2A7B-4485-B72A-CD911AB899B0}">
      <dgm:prSet/>
      <dgm:spPr/>
      <dgm:t>
        <a:bodyPr/>
        <a:lstStyle/>
        <a:p>
          <a:endParaRPr lang="en-US"/>
        </a:p>
      </dgm:t>
    </dgm:pt>
    <dgm:pt modelId="{8458B4A7-ED2D-4671-A441-15DE27E6F0B5}" type="sibTrans" cxnId="{D0F24C6D-2A7B-4485-B72A-CD911AB899B0}">
      <dgm:prSet/>
      <dgm:spPr/>
      <dgm:t>
        <a:bodyPr/>
        <a:lstStyle/>
        <a:p>
          <a:endParaRPr lang="en-US"/>
        </a:p>
      </dgm:t>
    </dgm:pt>
    <dgm:pt modelId="{3C7B0BC2-3ACA-479F-BBF6-AB2E89B6724F}">
      <dgm:prSet/>
      <dgm:spPr/>
      <dgm:t>
        <a:bodyPr/>
        <a:lstStyle/>
        <a:p>
          <a:r>
            <a:rPr lang="en-US"/>
            <a:t>Military alliance with France</a:t>
          </a:r>
        </a:p>
      </dgm:t>
    </dgm:pt>
    <dgm:pt modelId="{A76821D5-28CA-42B9-BA97-55011DE5C4BA}" type="parTrans" cxnId="{0C447C75-2B8E-4EBC-B409-3A2530E85FB8}">
      <dgm:prSet/>
      <dgm:spPr/>
      <dgm:t>
        <a:bodyPr/>
        <a:lstStyle/>
        <a:p>
          <a:endParaRPr lang="en-US"/>
        </a:p>
      </dgm:t>
    </dgm:pt>
    <dgm:pt modelId="{26785EC3-5364-4AD0-9603-0A4DB906BA40}" type="sibTrans" cxnId="{0C447C75-2B8E-4EBC-B409-3A2530E85FB8}">
      <dgm:prSet/>
      <dgm:spPr/>
      <dgm:t>
        <a:bodyPr/>
        <a:lstStyle/>
        <a:p>
          <a:endParaRPr lang="en-US"/>
        </a:p>
      </dgm:t>
    </dgm:pt>
    <dgm:pt modelId="{7900D5E3-BD96-4C33-A8FA-ACD2B930CE62}">
      <dgm:prSet/>
      <dgm:spPr/>
      <dgm:t>
        <a:bodyPr/>
        <a:lstStyle/>
        <a:p>
          <a:pPr>
            <a:defRPr b="1"/>
          </a:pPr>
          <a:r>
            <a:rPr lang="en-US"/>
            <a:t>1789</a:t>
          </a:r>
        </a:p>
      </dgm:t>
    </dgm:pt>
    <dgm:pt modelId="{C5387349-F630-4B40-9CE5-2D1576B8842B}" type="parTrans" cxnId="{A8511E2D-3EB6-497E-BBC7-D86D0F1FA611}">
      <dgm:prSet/>
      <dgm:spPr/>
      <dgm:t>
        <a:bodyPr/>
        <a:lstStyle/>
        <a:p>
          <a:endParaRPr lang="en-US"/>
        </a:p>
      </dgm:t>
    </dgm:pt>
    <dgm:pt modelId="{CB075E18-D485-4BE3-8823-C628D388E477}" type="sibTrans" cxnId="{A8511E2D-3EB6-497E-BBC7-D86D0F1FA611}">
      <dgm:prSet/>
      <dgm:spPr/>
      <dgm:t>
        <a:bodyPr/>
        <a:lstStyle/>
        <a:p>
          <a:endParaRPr lang="en-US"/>
        </a:p>
      </dgm:t>
    </dgm:pt>
    <dgm:pt modelId="{BD545E10-E24A-45B2-90EA-6137FB333370}">
      <dgm:prSet/>
      <dgm:spPr/>
      <dgm:t>
        <a:bodyPr/>
        <a:lstStyle/>
        <a:p>
          <a:r>
            <a:rPr lang="en-US"/>
            <a:t>Spain enters war against Britain</a:t>
          </a:r>
        </a:p>
      </dgm:t>
    </dgm:pt>
    <dgm:pt modelId="{9E2735E1-BD13-45D9-BB72-0A1A5294F937}" type="parTrans" cxnId="{9308A5F5-FDE0-4AAB-923C-38CAD7A309EC}">
      <dgm:prSet/>
      <dgm:spPr/>
      <dgm:t>
        <a:bodyPr/>
        <a:lstStyle/>
        <a:p>
          <a:endParaRPr lang="en-US"/>
        </a:p>
      </dgm:t>
    </dgm:pt>
    <dgm:pt modelId="{855352E3-9DE2-4764-9822-4D6163DC56C2}" type="sibTrans" cxnId="{9308A5F5-FDE0-4AAB-923C-38CAD7A309EC}">
      <dgm:prSet/>
      <dgm:spPr/>
      <dgm:t>
        <a:bodyPr/>
        <a:lstStyle/>
        <a:p>
          <a:endParaRPr lang="en-US"/>
        </a:p>
      </dgm:t>
    </dgm:pt>
    <dgm:pt modelId="{7D6E90E6-537A-DF4B-AB0C-1FB894A1AF8D}">
      <dgm:prSet/>
      <dgm:spPr/>
      <dgm:t>
        <a:bodyPr/>
        <a:lstStyle/>
        <a:p>
          <a:pPr>
            <a:defRPr b="1"/>
          </a:pPr>
          <a:r>
            <a:rPr lang="en-US"/>
            <a:t>1781</a:t>
          </a:r>
        </a:p>
      </dgm:t>
    </dgm:pt>
    <dgm:pt modelId="{7FFA0EAB-77BD-C443-8C27-90A61C2E36F2}" type="parTrans" cxnId="{5869F493-4BDA-D14E-A659-72BF2004D875}">
      <dgm:prSet/>
      <dgm:spPr/>
      <dgm:t>
        <a:bodyPr/>
        <a:lstStyle/>
        <a:p>
          <a:endParaRPr lang="en-US"/>
        </a:p>
      </dgm:t>
    </dgm:pt>
    <dgm:pt modelId="{24908887-0B1F-4448-886A-4A0F34D422C0}" type="sibTrans" cxnId="{5869F493-4BDA-D14E-A659-72BF2004D875}">
      <dgm:prSet/>
      <dgm:spPr/>
      <dgm:t>
        <a:bodyPr/>
        <a:lstStyle/>
        <a:p>
          <a:endParaRPr lang="en-US"/>
        </a:p>
      </dgm:t>
    </dgm:pt>
    <dgm:pt modelId="{F8F0007A-7CDA-DF4D-9A49-7D39E1DF9A4F}">
      <dgm:prSet/>
      <dgm:spPr/>
      <dgm:t>
        <a:bodyPr/>
        <a:lstStyle/>
        <a:p>
          <a:r>
            <a:rPr lang="en-US"/>
            <a:t>Cornwallis surrenders</a:t>
          </a:r>
        </a:p>
      </dgm:t>
    </dgm:pt>
    <dgm:pt modelId="{57450B2E-5350-1443-91F0-91B99443736C}" type="parTrans" cxnId="{B003BCD3-82E3-5D45-9FB2-2C2B7D0072F4}">
      <dgm:prSet/>
      <dgm:spPr/>
      <dgm:t>
        <a:bodyPr/>
        <a:lstStyle/>
        <a:p>
          <a:endParaRPr lang="en-US"/>
        </a:p>
      </dgm:t>
    </dgm:pt>
    <dgm:pt modelId="{3557823B-3DED-0B42-A022-0B3324F227B6}" type="sibTrans" cxnId="{B003BCD3-82E3-5D45-9FB2-2C2B7D0072F4}">
      <dgm:prSet/>
      <dgm:spPr/>
      <dgm:t>
        <a:bodyPr/>
        <a:lstStyle/>
        <a:p>
          <a:endParaRPr lang="en-US"/>
        </a:p>
      </dgm:t>
    </dgm:pt>
    <dgm:pt modelId="{61CC17BB-29E2-2444-BDD7-7E771561F4A0}">
      <dgm:prSet/>
      <dgm:spPr/>
      <dgm:t>
        <a:bodyPr/>
        <a:lstStyle/>
        <a:p>
          <a:pPr>
            <a:defRPr b="1"/>
          </a:pPr>
          <a:r>
            <a:rPr lang="en-US"/>
            <a:t>1783</a:t>
          </a:r>
        </a:p>
      </dgm:t>
    </dgm:pt>
    <dgm:pt modelId="{AECAEAF7-CBCA-C84D-9B58-BC9212A5EF72}" type="parTrans" cxnId="{A204901C-B13F-5947-B7D7-1DE8A9EA2EEB}">
      <dgm:prSet/>
      <dgm:spPr/>
      <dgm:t>
        <a:bodyPr/>
        <a:lstStyle/>
        <a:p>
          <a:endParaRPr lang="en-US"/>
        </a:p>
      </dgm:t>
    </dgm:pt>
    <dgm:pt modelId="{554A87EE-601E-5A45-9AEA-20E6DBC6CBC6}" type="sibTrans" cxnId="{A204901C-B13F-5947-B7D7-1DE8A9EA2EEB}">
      <dgm:prSet/>
      <dgm:spPr/>
      <dgm:t>
        <a:bodyPr/>
        <a:lstStyle/>
        <a:p>
          <a:endParaRPr lang="en-US"/>
        </a:p>
      </dgm:t>
    </dgm:pt>
    <dgm:pt modelId="{2A8C7848-48B7-244D-AA2E-DE9A61FC48D3}">
      <dgm:prSet/>
      <dgm:spPr/>
      <dgm:t>
        <a:bodyPr/>
        <a:lstStyle/>
        <a:p>
          <a:r>
            <a:rPr lang="en-US"/>
            <a:t>Treaty of Peace signed with Britain</a:t>
          </a:r>
        </a:p>
      </dgm:t>
    </dgm:pt>
    <dgm:pt modelId="{0368FB3B-A17A-574D-933E-83D412606A3C}" type="parTrans" cxnId="{8AF065CA-7B9A-E94F-BF70-9B2B6EA6829C}">
      <dgm:prSet/>
      <dgm:spPr/>
      <dgm:t>
        <a:bodyPr/>
        <a:lstStyle/>
        <a:p>
          <a:endParaRPr lang="en-US"/>
        </a:p>
      </dgm:t>
    </dgm:pt>
    <dgm:pt modelId="{CCA92FA3-B15C-BF4A-9C53-2FF8E247961F}" type="sibTrans" cxnId="{8AF065CA-7B9A-E94F-BF70-9B2B6EA6829C}">
      <dgm:prSet/>
      <dgm:spPr/>
      <dgm:t>
        <a:bodyPr/>
        <a:lstStyle/>
        <a:p>
          <a:endParaRPr lang="en-US"/>
        </a:p>
      </dgm:t>
    </dgm:pt>
    <dgm:pt modelId="{36EC656E-9B3B-DF47-A49D-B371B6E3C35E}" type="pres">
      <dgm:prSet presAssocID="{3E4FD63B-3C19-4A01-BC41-30C1ED97130F}" presName="root" presStyleCnt="0">
        <dgm:presLayoutVars>
          <dgm:chMax/>
          <dgm:chPref/>
          <dgm:animLvl val="lvl"/>
        </dgm:presLayoutVars>
      </dgm:prSet>
      <dgm:spPr/>
    </dgm:pt>
    <dgm:pt modelId="{892E109F-62C4-534B-B899-AC93AD9F6C38}" type="pres">
      <dgm:prSet presAssocID="{3E4FD63B-3C19-4A01-BC41-30C1ED97130F}" presName="divider" presStyleLbl="fgAcc1" presStyleIdx="0" presStyleCnt="1"/>
      <dgm:spPr/>
    </dgm:pt>
    <dgm:pt modelId="{D698B57F-1C66-F542-9C4B-101C48B0A407}" type="pres">
      <dgm:prSet presAssocID="{3E4FD63B-3C19-4A01-BC41-30C1ED97130F}" presName="nodes" presStyleCnt="0">
        <dgm:presLayoutVars>
          <dgm:chMax/>
          <dgm:chPref/>
          <dgm:animLvl val="lvl"/>
        </dgm:presLayoutVars>
      </dgm:prSet>
      <dgm:spPr/>
    </dgm:pt>
    <dgm:pt modelId="{7962B826-4F7D-2248-A5D4-8CF837B93829}" type="pres">
      <dgm:prSet presAssocID="{B324FC6E-CE17-4E37-82D5-9EA1EA73E902}" presName="composite" presStyleCnt="0"/>
      <dgm:spPr/>
    </dgm:pt>
    <dgm:pt modelId="{F582EF78-649E-6C4C-A3FC-9DA3FF9122D0}" type="pres">
      <dgm:prSet presAssocID="{B324FC6E-CE17-4E37-82D5-9EA1EA73E902}" presName="L1TextContainer" presStyleLbl="alignNode1" presStyleIdx="0" presStyleCnt="9">
        <dgm:presLayoutVars>
          <dgm:chMax val="1"/>
          <dgm:chPref val="1"/>
          <dgm:bulletEnabled val="1"/>
        </dgm:presLayoutVars>
      </dgm:prSet>
      <dgm:spPr/>
    </dgm:pt>
    <dgm:pt modelId="{2BC6461D-E47A-174E-B10B-E0D520FEBFC1}" type="pres">
      <dgm:prSet presAssocID="{B324FC6E-CE17-4E37-82D5-9EA1EA73E902}" presName="L2TextContainerWrapper" presStyleCnt="0">
        <dgm:presLayoutVars>
          <dgm:bulletEnabled val="1"/>
        </dgm:presLayoutVars>
      </dgm:prSet>
      <dgm:spPr/>
    </dgm:pt>
    <dgm:pt modelId="{BAEC1C5C-B48E-734B-B611-1AD8D6AEC70B}" type="pres">
      <dgm:prSet presAssocID="{B324FC6E-CE17-4E37-82D5-9EA1EA73E902}" presName="L2TextContainer" presStyleLbl="bgAccFollowNode1" presStyleIdx="0" presStyleCnt="9"/>
      <dgm:spPr/>
    </dgm:pt>
    <dgm:pt modelId="{DCE65C1D-A32C-014B-A2FC-74F997E40A55}" type="pres">
      <dgm:prSet presAssocID="{B324FC6E-CE17-4E37-82D5-9EA1EA73E902}" presName="FlexibleEmptyPlaceHolder" presStyleCnt="0"/>
      <dgm:spPr/>
    </dgm:pt>
    <dgm:pt modelId="{494E6150-84C7-B141-B5A7-060B134C3395}" type="pres">
      <dgm:prSet presAssocID="{B324FC6E-CE17-4E37-82D5-9EA1EA73E902}" presName="ConnectLine" presStyleLbl="sibTrans1D1" presStyleIdx="0" presStyleCnt="9"/>
      <dgm:spPr/>
    </dgm:pt>
    <dgm:pt modelId="{6FC74ED9-45D8-A04C-87AB-5FCA89F20674}" type="pres">
      <dgm:prSet presAssocID="{B324FC6E-CE17-4E37-82D5-9EA1EA73E902}" presName="ConnectorPoint" presStyleLbl="node1" presStyleIdx="0" presStyleCnt="9"/>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8385798-0842-C24A-B1A7-04939127B087}" type="pres">
      <dgm:prSet presAssocID="{B324FC6E-CE17-4E37-82D5-9EA1EA73E902}" presName="EmptyPlaceHolder" presStyleCnt="0"/>
      <dgm:spPr/>
    </dgm:pt>
    <dgm:pt modelId="{0787F74F-4F16-1743-8131-940CD9E305CB}" type="pres">
      <dgm:prSet presAssocID="{1941FCB1-3C37-4C91-B50A-D8ADC1815BC1}" presName="spaceBetweenRectangles" presStyleCnt="0"/>
      <dgm:spPr/>
    </dgm:pt>
    <dgm:pt modelId="{85154C27-B3E7-2A46-B8F4-7BCCE7C1A6E5}" type="pres">
      <dgm:prSet presAssocID="{BE19983F-CD21-421A-813E-9994ACE30D04}" presName="composite" presStyleCnt="0"/>
      <dgm:spPr/>
    </dgm:pt>
    <dgm:pt modelId="{5E034888-D014-A347-963E-A32F8EC59164}" type="pres">
      <dgm:prSet presAssocID="{BE19983F-CD21-421A-813E-9994ACE30D04}" presName="L1TextContainer" presStyleLbl="alignNode1" presStyleIdx="1" presStyleCnt="9">
        <dgm:presLayoutVars>
          <dgm:chMax val="1"/>
          <dgm:chPref val="1"/>
          <dgm:bulletEnabled val="1"/>
        </dgm:presLayoutVars>
      </dgm:prSet>
      <dgm:spPr/>
    </dgm:pt>
    <dgm:pt modelId="{60B73648-2801-B740-A608-66CB37C12AB9}" type="pres">
      <dgm:prSet presAssocID="{BE19983F-CD21-421A-813E-9994ACE30D04}" presName="L2TextContainerWrapper" presStyleCnt="0">
        <dgm:presLayoutVars>
          <dgm:bulletEnabled val="1"/>
        </dgm:presLayoutVars>
      </dgm:prSet>
      <dgm:spPr/>
    </dgm:pt>
    <dgm:pt modelId="{03C7D931-B0BA-ED4D-9182-82C5CDAF1894}" type="pres">
      <dgm:prSet presAssocID="{BE19983F-CD21-421A-813E-9994ACE30D04}" presName="L2TextContainer" presStyleLbl="bgAccFollowNode1" presStyleIdx="1" presStyleCnt="9"/>
      <dgm:spPr/>
    </dgm:pt>
    <dgm:pt modelId="{607A4952-BA19-C449-8214-6FDAAAD1CF76}" type="pres">
      <dgm:prSet presAssocID="{BE19983F-CD21-421A-813E-9994ACE30D04}" presName="FlexibleEmptyPlaceHolder" presStyleCnt="0"/>
      <dgm:spPr/>
    </dgm:pt>
    <dgm:pt modelId="{364C25C0-E96B-5548-8994-7261323DA094}" type="pres">
      <dgm:prSet presAssocID="{BE19983F-CD21-421A-813E-9994ACE30D04}" presName="ConnectLine" presStyleLbl="sibTrans1D1" presStyleIdx="1" presStyleCnt="9"/>
      <dgm:spPr/>
    </dgm:pt>
    <dgm:pt modelId="{56768036-2649-6149-A124-7E1E2958BDC9}" type="pres">
      <dgm:prSet presAssocID="{BE19983F-CD21-421A-813E-9994ACE30D04}" presName="ConnectorPoint" presStyleLbl="node1" presStyleIdx="1" presStyleCnt="9"/>
      <dgm:spPr>
        <a:solidFill>
          <a:schemeClr val="accent2">
            <a:hueOff val="373728"/>
            <a:satOff val="-1162"/>
            <a:lumOff val="-1716"/>
            <a:alphaOff val="0"/>
          </a:schemeClr>
        </a:solidFill>
        <a:ln w="6350" cap="flat" cmpd="sng" algn="ctr">
          <a:solidFill>
            <a:schemeClr val="lt1">
              <a:hueOff val="0"/>
              <a:satOff val="0"/>
              <a:lumOff val="0"/>
              <a:alphaOff val="0"/>
            </a:schemeClr>
          </a:solidFill>
          <a:prstDash val="solid"/>
          <a:miter lim="800000"/>
        </a:ln>
        <a:effectLst/>
      </dgm:spPr>
    </dgm:pt>
    <dgm:pt modelId="{71797CB9-B9E8-2D46-9A5B-CB6B4FC354DB}" type="pres">
      <dgm:prSet presAssocID="{BE19983F-CD21-421A-813E-9994ACE30D04}" presName="EmptyPlaceHolder" presStyleCnt="0"/>
      <dgm:spPr/>
    </dgm:pt>
    <dgm:pt modelId="{B9F50D29-7DF1-4549-814B-C1EB4EE6AA00}" type="pres">
      <dgm:prSet presAssocID="{5D94ABF6-FBCF-494F-9406-AE2A42835C58}" presName="spaceBetweenRectangles" presStyleCnt="0"/>
      <dgm:spPr/>
    </dgm:pt>
    <dgm:pt modelId="{93337BBE-7904-1948-BC1F-AAA48B8D341A}" type="pres">
      <dgm:prSet presAssocID="{B365377E-DA4B-45D8-9115-E6242D699592}" presName="composite" presStyleCnt="0"/>
      <dgm:spPr/>
    </dgm:pt>
    <dgm:pt modelId="{0E6B7A94-7809-4044-9CDA-B86F90CFA881}" type="pres">
      <dgm:prSet presAssocID="{B365377E-DA4B-45D8-9115-E6242D699592}" presName="L1TextContainer" presStyleLbl="alignNode1" presStyleIdx="2" presStyleCnt="9">
        <dgm:presLayoutVars>
          <dgm:chMax val="1"/>
          <dgm:chPref val="1"/>
          <dgm:bulletEnabled val="1"/>
        </dgm:presLayoutVars>
      </dgm:prSet>
      <dgm:spPr/>
    </dgm:pt>
    <dgm:pt modelId="{1C3812B0-EE49-8F48-B496-13B2DD4FF088}" type="pres">
      <dgm:prSet presAssocID="{B365377E-DA4B-45D8-9115-E6242D699592}" presName="L2TextContainerWrapper" presStyleCnt="0">
        <dgm:presLayoutVars>
          <dgm:bulletEnabled val="1"/>
        </dgm:presLayoutVars>
      </dgm:prSet>
      <dgm:spPr/>
    </dgm:pt>
    <dgm:pt modelId="{566ED9B3-5CD7-E944-9A1E-2B2C5F1A310C}" type="pres">
      <dgm:prSet presAssocID="{B365377E-DA4B-45D8-9115-E6242D699592}" presName="L2TextContainer" presStyleLbl="bgAccFollowNode1" presStyleIdx="2" presStyleCnt="9"/>
      <dgm:spPr/>
    </dgm:pt>
    <dgm:pt modelId="{1A81CE13-6FF4-BA41-B2D1-40E93DE55C1A}" type="pres">
      <dgm:prSet presAssocID="{B365377E-DA4B-45D8-9115-E6242D699592}" presName="FlexibleEmptyPlaceHolder" presStyleCnt="0"/>
      <dgm:spPr/>
    </dgm:pt>
    <dgm:pt modelId="{2A0D04C4-C9DB-1547-8EBE-43E28AB7E203}" type="pres">
      <dgm:prSet presAssocID="{B365377E-DA4B-45D8-9115-E6242D699592}" presName="ConnectLine" presStyleLbl="sibTrans1D1" presStyleIdx="2" presStyleCnt="9"/>
      <dgm:spPr/>
    </dgm:pt>
    <dgm:pt modelId="{DB619B79-1EC7-884D-94F1-822CE0B422EF}" type="pres">
      <dgm:prSet presAssocID="{B365377E-DA4B-45D8-9115-E6242D699592}" presName="ConnectorPoint" presStyleLbl="node1" presStyleIdx="2" presStyleCnt="9"/>
      <dgm:spPr>
        <a:solidFill>
          <a:schemeClr val="accent2">
            <a:hueOff val="747456"/>
            <a:satOff val="-2324"/>
            <a:lumOff val="-3431"/>
            <a:alphaOff val="0"/>
          </a:schemeClr>
        </a:solidFill>
        <a:ln w="6350" cap="flat" cmpd="sng" algn="ctr">
          <a:solidFill>
            <a:schemeClr val="lt1">
              <a:hueOff val="0"/>
              <a:satOff val="0"/>
              <a:lumOff val="0"/>
              <a:alphaOff val="0"/>
            </a:schemeClr>
          </a:solidFill>
          <a:prstDash val="solid"/>
          <a:miter lim="800000"/>
        </a:ln>
        <a:effectLst/>
      </dgm:spPr>
    </dgm:pt>
    <dgm:pt modelId="{DBCFE2E0-D0B5-C449-85FA-4BD1DB95CFD6}" type="pres">
      <dgm:prSet presAssocID="{B365377E-DA4B-45D8-9115-E6242D699592}" presName="EmptyPlaceHolder" presStyleCnt="0"/>
      <dgm:spPr/>
    </dgm:pt>
    <dgm:pt modelId="{B3A41D00-0D98-AC4F-AB98-C505E915787A}" type="pres">
      <dgm:prSet presAssocID="{8FBE18B0-253B-4ED4-8684-EDDBFF6F2628}" presName="spaceBetweenRectangles" presStyleCnt="0"/>
      <dgm:spPr/>
    </dgm:pt>
    <dgm:pt modelId="{87F93019-8442-6442-AD4A-F41D5F4A58E5}" type="pres">
      <dgm:prSet presAssocID="{768AA783-ED70-4969-82F8-3FB62846FFA5}" presName="composite" presStyleCnt="0"/>
      <dgm:spPr/>
    </dgm:pt>
    <dgm:pt modelId="{5277780A-BC16-694E-9DF9-FEE6D24CE66B}" type="pres">
      <dgm:prSet presAssocID="{768AA783-ED70-4969-82F8-3FB62846FFA5}" presName="L1TextContainer" presStyleLbl="alignNode1" presStyleIdx="3" presStyleCnt="9">
        <dgm:presLayoutVars>
          <dgm:chMax val="1"/>
          <dgm:chPref val="1"/>
          <dgm:bulletEnabled val="1"/>
        </dgm:presLayoutVars>
      </dgm:prSet>
      <dgm:spPr/>
    </dgm:pt>
    <dgm:pt modelId="{AD596E7A-29AD-D247-97E6-7ADD45D921B5}" type="pres">
      <dgm:prSet presAssocID="{768AA783-ED70-4969-82F8-3FB62846FFA5}" presName="L2TextContainerWrapper" presStyleCnt="0">
        <dgm:presLayoutVars>
          <dgm:bulletEnabled val="1"/>
        </dgm:presLayoutVars>
      </dgm:prSet>
      <dgm:spPr/>
    </dgm:pt>
    <dgm:pt modelId="{B6FB5A72-8CA9-2F41-92EE-26F142B402F5}" type="pres">
      <dgm:prSet presAssocID="{768AA783-ED70-4969-82F8-3FB62846FFA5}" presName="L2TextContainer" presStyleLbl="bgAccFollowNode1" presStyleIdx="3" presStyleCnt="9"/>
      <dgm:spPr/>
    </dgm:pt>
    <dgm:pt modelId="{99109E2B-A901-D947-94EC-2A81D7DC5EE9}" type="pres">
      <dgm:prSet presAssocID="{768AA783-ED70-4969-82F8-3FB62846FFA5}" presName="FlexibleEmptyPlaceHolder" presStyleCnt="0"/>
      <dgm:spPr/>
    </dgm:pt>
    <dgm:pt modelId="{BDB8D7FD-28AF-1144-833C-36B66662C260}" type="pres">
      <dgm:prSet presAssocID="{768AA783-ED70-4969-82F8-3FB62846FFA5}" presName="ConnectLine" presStyleLbl="sibTrans1D1" presStyleIdx="3" presStyleCnt="9"/>
      <dgm:spPr/>
    </dgm:pt>
    <dgm:pt modelId="{CEA890F0-21A9-444C-A7BE-A0B33C20224B}" type="pres">
      <dgm:prSet presAssocID="{768AA783-ED70-4969-82F8-3FB62846FFA5}" presName="ConnectorPoint" presStyleLbl="node1" presStyleIdx="3" presStyleCnt="9"/>
      <dgm:spPr>
        <a:solidFill>
          <a:schemeClr val="accent2">
            <a:hueOff val="1121184"/>
            <a:satOff val="-3486"/>
            <a:lumOff val="-5147"/>
            <a:alphaOff val="0"/>
          </a:schemeClr>
        </a:solidFill>
        <a:ln w="6350" cap="flat" cmpd="sng" algn="ctr">
          <a:solidFill>
            <a:schemeClr val="lt1">
              <a:hueOff val="0"/>
              <a:satOff val="0"/>
              <a:lumOff val="0"/>
              <a:alphaOff val="0"/>
            </a:schemeClr>
          </a:solidFill>
          <a:prstDash val="solid"/>
          <a:miter lim="800000"/>
        </a:ln>
        <a:effectLst/>
      </dgm:spPr>
    </dgm:pt>
    <dgm:pt modelId="{BC930A8B-07B4-0D48-B05D-EE0BAEE50423}" type="pres">
      <dgm:prSet presAssocID="{768AA783-ED70-4969-82F8-3FB62846FFA5}" presName="EmptyPlaceHolder" presStyleCnt="0"/>
      <dgm:spPr/>
    </dgm:pt>
    <dgm:pt modelId="{892861AE-9C42-E449-8E67-C524051D3493}" type="pres">
      <dgm:prSet presAssocID="{D1F24519-6F29-4AF6-9609-5F538F4C5C13}" presName="spaceBetweenRectangles" presStyleCnt="0"/>
      <dgm:spPr/>
    </dgm:pt>
    <dgm:pt modelId="{42859379-3D34-1E4F-8BDA-6A23548115BD}" type="pres">
      <dgm:prSet presAssocID="{44C92DC3-815B-4DF6-8967-CC117BA8D58C}" presName="composite" presStyleCnt="0"/>
      <dgm:spPr/>
    </dgm:pt>
    <dgm:pt modelId="{58C5EE7A-9334-3D4A-99C7-BA1F8E607A50}" type="pres">
      <dgm:prSet presAssocID="{44C92DC3-815B-4DF6-8967-CC117BA8D58C}" presName="L1TextContainer" presStyleLbl="alignNode1" presStyleIdx="4" presStyleCnt="9">
        <dgm:presLayoutVars>
          <dgm:chMax val="1"/>
          <dgm:chPref val="1"/>
          <dgm:bulletEnabled val="1"/>
        </dgm:presLayoutVars>
      </dgm:prSet>
      <dgm:spPr/>
    </dgm:pt>
    <dgm:pt modelId="{E2DDD0FB-7264-5040-BBDC-A984677E94DF}" type="pres">
      <dgm:prSet presAssocID="{44C92DC3-815B-4DF6-8967-CC117BA8D58C}" presName="L2TextContainerWrapper" presStyleCnt="0">
        <dgm:presLayoutVars>
          <dgm:bulletEnabled val="1"/>
        </dgm:presLayoutVars>
      </dgm:prSet>
      <dgm:spPr/>
    </dgm:pt>
    <dgm:pt modelId="{F38ADC47-3924-2942-966B-15FFFEC8D299}" type="pres">
      <dgm:prSet presAssocID="{44C92DC3-815B-4DF6-8967-CC117BA8D58C}" presName="L2TextContainer" presStyleLbl="bgAccFollowNode1" presStyleIdx="4" presStyleCnt="9"/>
      <dgm:spPr/>
    </dgm:pt>
    <dgm:pt modelId="{721DCFAE-DB39-C043-AA68-B45EECE57437}" type="pres">
      <dgm:prSet presAssocID="{44C92DC3-815B-4DF6-8967-CC117BA8D58C}" presName="FlexibleEmptyPlaceHolder" presStyleCnt="0"/>
      <dgm:spPr/>
    </dgm:pt>
    <dgm:pt modelId="{9FB8D823-AD05-3C45-A0B4-CE6CA04EF49C}" type="pres">
      <dgm:prSet presAssocID="{44C92DC3-815B-4DF6-8967-CC117BA8D58C}" presName="ConnectLine" presStyleLbl="sibTrans1D1" presStyleIdx="4" presStyleCnt="9"/>
      <dgm:spPr/>
    </dgm:pt>
    <dgm:pt modelId="{8D983CFD-93B1-C840-B4DD-C870E8C6C20C}" type="pres">
      <dgm:prSet presAssocID="{44C92DC3-815B-4DF6-8967-CC117BA8D58C}" presName="ConnectorPoint" presStyleLbl="node1" presStyleIdx="4" presStyleCnt="9"/>
      <dgm:spPr>
        <a:solidFill>
          <a:schemeClr val="accent2">
            <a:hueOff val="1494911"/>
            <a:satOff val="-4648"/>
            <a:lumOff val="-6862"/>
            <a:alphaOff val="0"/>
          </a:schemeClr>
        </a:solidFill>
        <a:ln w="6350" cap="flat" cmpd="sng" algn="ctr">
          <a:solidFill>
            <a:schemeClr val="lt1">
              <a:hueOff val="0"/>
              <a:satOff val="0"/>
              <a:lumOff val="0"/>
              <a:alphaOff val="0"/>
            </a:schemeClr>
          </a:solidFill>
          <a:prstDash val="solid"/>
          <a:miter lim="800000"/>
        </a:ln>
        <a:effectLst/>
      </dgm:spPr>
    </dgm:pt>
    <dgm:pt modelId="{A81F8051-F4CA-274A-8FF6-013B56A3F6C8}" type="pres">
      <dgm:prSet presAssocID="{44C92DC3-815B-4DF6-8967-CC117BA8D58C}" presName="EmptyPlaceHolder" presStyleCnt="0"/>
      <dgm:spPr/>
    </dgm:pt>
    <dgm:pt modelId="{B204953B-AAD0-C541-AAAE-8CCE0F69869B}" type="pres">
      <dgm:prSet presAssocID="{A5B277ED-5393-4A26-A019-1ED8638F1B2D}" presName="spaceBetweenRectangles" presStyleCnt="0"/>
      <dgm:spPr/>
    </dgm:pt>
    <dgm:pt modelId="{847058D7-1D76-CF45-BFA7-07B572ED57BD}" type="pres">
      <dgm:prSet presAssocID="{A675CFD4-4D2D-406B-BA8F-2F681A5F9FA5}" presName="composite" presStyleCnt="0"/>
      <dgm:spPr/>
    </dgm:pt>
    <dgm:pt modelId="{96A07D6E-068B-BC43-BA2D-FB59A8DE1D82}" type="pres">
      <dgm:prSet presAssocID="{A675CFD4-4D2D-406B-BA8F-2F681A5F9FA5}" presName="L1TextContainer" presStyleLbl="alignNode1" presStyleIdx="5" presStyleCnt="9">
        <dgm:presLayoutVars>
          <dgm:chMax val="1"/>
          <dgm:chPref val="1"/>
          <dgm:bulletEnabled val="1"/>
        </dgm:presLayoutVars>
      </dgm:prSet>
      <dgm:spPr/>
    </dgm:pt>
    <dgm:pt modelId="{48E4C539-772C-4C44-8E3D-D867B7AEC147}" type="pres">
      <dgm:prSet presAssocID="{A675CFD4-4D2D-406B-BA8F-2F681A5F9FA5}" presName="L2TextContainerWrapper" presStyleCnt="0">
        <dgm:presLayoutVars>
          <dgm:bulletEnabled val="1"/>
        </dgm:presLayoutVars>
      </dgm:prSet>
      <dgm:spPr/>
    </dgm:pt>
    <dgm:pt modelId="{B8A823BB-66CB-3F4D-BEA4-80CA88167BA3}" type="pres">
      <dgm:prSet presAssocID="{A675CFD4-4D2D-406B-BA8F-2F681A5F9FA5}" presName="L2TextContainer" presStyleLbl="bgAccFollowNode1" presStyleIdx="5" presStyleCnt="9"/>
      <dgm:spPr/>
    </dgm:pt>
    <dgm:pt modelId="{351D89AD-0ABD-8B47-8F36-B2CBB970A0C8}" type="pres">
      <dgm:prSet presAssocID="{A675CFD4-4D2D-406B-BA8F-2F681A5F9FA5}" presName="FlexibleEmptyPlaceHolder" presStyleCnt="0"/>
      <dgm:spPr/>
    </dgm:pt>
    <dgm:pt modelId="{A0B4E79F-723D-FE4E-8DA7-68DBF727B2CF}" type="pres">
      <dgm:prSet presAssocID="{A675CFD4-4D2D-406B-BA8F-2F681A5F9FA5}" presName="ConnectLine" presStyleLbl="sibTrans1D1" presStyleIdx="5" presStyleCnt="9"/>
      <dgm:spPr/>
    </dgm:pt>
    <dgm:pt modelId="{18B4295F-4E89-4847-9280-7A0B87AA2A18}" type="pres">
      <dgm:prSet presAssocID="{A675CFD4-4D2D-406B-BA8F-2F681A5F9FA5}" presName="ConnectorPoint" presStyleLbl="node1" presStyleIdx="5" presStyleCnt="9"/>
      <dgm:spPr>
        <a:solidFill>
          <a:schemeClr val="accent2">
            <a:hueOff val="1868639"/>
            <a:satOff val="-5811"/>
            <a:lumOff val="-8578"/>
            <a:alphaOff val="0"/>
          </a:schemeClr>
        </a:solidFill>
        <a:ln w="6350" cap="flat" cmpd="sng" algn="ctr">
          <a:solidFill>
            <a:schemeClr val="lt1">
              <a:hueOff val="0"/>
              <a:satOff val="0"/>
              <a:lumOff val="0"/>
              <a:alphaOff val="0"/>
            </a:schemeClr>
          </a:solidFill>
          <a:prstDash val="solid"/>
          <a:miter lim="800000"/>
        </a:ln>
        <a:effectLst/>
      </dgm:spPr>
    </dgm:pt>
    <dgm:pt modelId="{EA100404-3878-3B45-886C-8A02F8934D28}" type="pres">
      <dgm:prSet presAssocID="{A675CFD4-4D2D-406B-BA8F-2F681A5F9FA5}" presName="EmptyPlaceHolder" presStyleCnt="0"/>
      <dgm:spPr/>
    </dgm:pt>
    <dgm:pt modelId="{60B14FE8-0784-4345-8072-960D4AE34095}" type="pres">
      <dgm:prSet presAssocID="{8458B4A7-ED2D-4671-A441-15DE27E6F0B5}" presName="spaceBetweenRectangles" presStyleCnt="0"/>
      <dgm:spPr/>
    </dgm:pt>
    <dgm:pt modelId="{5BD3FF3B-BAB8-274C-8917-EA48E5953FFD}" type="pres">
      <dgm:prSet presAssocID="{7900D5E3-BD96-4C33-A8FA-ACD2B930CE62}" presName="composite" presStyleCnt="0"/>
      <dgm:spPr/>
    </dgm:pt>
    <dgm:pt modelId="{107AC601-2679-2049-B7F2-90FAE146845D}" type="pres">
      <dgm:prSet presAssocID="{7900D5E3-BD96-4C33-A8FA-ACD2B930CE62}" presName="L1TextContainer" presStyleLbl="alignNode1" presStyleIdx="6" presStyleCnt="9">
        <dgm:presLayoutVars>
          <dgm:chMax val="1"/>
          <dgm:chPref val="1"/>
          <dgm:bulletEnabled val="1"/>
        </dgm:presLayoutVars>
      </dgm:prSet>
      <dgm:spPr/>
    </dgm:pt>
    <dgm:pt modelId="{AEB38616-045A-EE4C-B96B-A27780EE5255}" type="pres">
      <dgm:prSet presAssocID="{7900D5E3-BD96-4C33-A8FA-ACD2B930CE62}" presName="L2TextContainerWrapper" presStyleCnt="0">
        <dgm:presLayoutVars>
          <dgm:bulletEnabled val="1"/>
        </dgm:presLayoutVars>
      </dgm:prSet>
      <dgm:spPr/>
    </dgm:pt>
    <dgm:pt modelId="{C9CC8722-BF46-BA4F-B42A-4EFA8A04E4EA}" type="pres">
      <dgm:prSet presAssocID="{7900D5E3-BD96-4C33-A8FA-ACD2B930CE62}" presName="L2TextContainer" presStyleLbl="bgAccFollowNode1" presStyleIdx="6" presStyleCnt="9"/>
      <dgm:spPr/>
    </dgm:pt>
    <dgm:pt modelId="{6AC71CA6-E47B-8A44-99D2-897E3F8F8003}" type="pres">
      <dgm:prSet presAssocID="{7900D5E3-BD96-4C33-A8FA-ACD2B930CE62}" presName="FlexibleEmptyPlaceHolder" presStyleCnt="0"/>
      <dgm:spPr/>
    </dgm:pt>
    <dgm:pt modelId="{43F895BC-1FF8-FA4F-97BE-6CCBFAB2CC87}" type="pres">
      <dgm:prSet presAssocID="{7900D5E3-BD96-4C33-A8FA-ACD2B930CE62}" presName="ConnectLine" presStyleLbl="sibTrans1D1" presStyleIdx="6" presStyleCnt="9"/>
      <dgm:spPr/>
    </dgm:pt>
    <dgm:pt modelId="{D19EFDFA-304D-D14F-926B-8F1E64854D49}" type="pres">
      <dgm:prSet presAssocID="{7900D5E3-BD96-4C33-A8FA-ACD2B930CE62}" presName="ConnectorPoint" presStyleLbl="node1" presStyleIdx="6" presStyleCnt="9"/>
      <dgm:spPr>
        <a:solidFill>
          <a:schemeClr val="accent2">
            <a:hueOff val="2242367"/>
            <a:satOff val="-6973"/>
            <a:lumOff val="-10293"/>
            <a:alphaOff val="0"/>
          </a:schemeClr>
        </a:solidFill>
        <a:ln w="6350" cap="flat" cmpd="sng" algn="ctr">
          <a:solidFill>
            <a:schemeClr val="lt1">
              <a:hueOff val="0"/>
              <a:satOff val="0"/>
              <a:lumOff val="0"/>
              <a:alphaOff val="0"/>
            </a:schemeClr>
          </a:solidFill>
          <a:prstDash val="solid"/>
          <a:miter lim="800000"/>
        </a:ln>
        <a:effectLst/>
      </dgm:spPr>
    </dgm:pt>
    <dgm:pt modelId="{975F88A2-85CB-834D-98D7-4E39941C17CC}" type="pres">
      <dgm:prSet presAssocID="{7900D5E3-BD96-4C33-A8FA-ACD2B930CE62}" presName="EmptyPlaceHolder" presStyleCnt="0"/>
      <dgm:spPr/>
    </dgm:pt>
    <dgm:pt modelId="{33773E4A-8A11-254C-8B4D-9E51BE8159F2}" type="pres">
      <dgm:prSet presAssocID="{CB075E18-D485-4BE3-8823-C628D388E477}" presName="spaceBetweenRectangles" presStyleCnt="0"/>
      <dgm:spPr/>
    </dgm:pt>
    <dgm:pt modelId="{38C1F77E-D6FD-B44E-ABF0-D53767F8B7A6}" type="pres">
      <dgm:prSet presAssocID="{7D6E90E6-537A-DF4B-AB0C-1FB894A1AF8D}" presName="composite" presStyleCnt="0"/>
      <dgm:spPr/>
    </dgm:pt>
    <dgm:pt modelId="{9ACE17E1-784C-C949-A328-24C8ED055F08}" type="pres">
      <dgm:prSet presAssocID="{7D6E90E6-537A-DF4B-AB0C-1FB894A1AF8D}" presName="L1TextContainer" presStyleLbl="alignNode1" presStyleIdx="7" presStyleCnt="9">
        <dgm:presLayoutVars>
          <dgm:chMax val="1"/>
          <dgm:chPref val="1"/>
          <dgm:bulletEnabled val="1"/>
        </dgm:presLayoutVars>
      </dgm:prSet>
      <dgm:spPr/>
    </dgm:pt>
    <dgm:pt modelId="{2B5EA146-E3FD-BD4B-B8A2-BAA6B4E02CCF}" type="pres">
      <dgm:prSet presAssocID="{7D6E90E6-537A-DF4B-AB0C-1FB894A1AF8D}" presName="L2TextContainerWrapper" presStyleCnt="0">
        <dgm:presLayoutVars>
          <dgm:bulletEnabled val="1"/>
        </dgm:presLayoutVars>
      </dgm:prSet>
      <dgm:spPr/>
    </dgm:pt>
    <dgm:pt modelId="{E254E1E9-7E1D-5147-ADF1-DE46A565A927}" type="pres">
      <dgm:prSet presAssocID="{7D6E90E6-537A-DF4B-AB0C-1FB894A1AF8D}" presName="L2TextContainer" presStyleLbl="bgAccFollowNode1" presStyleIdx="7" presStyleCnt="9"/>
      <dgm:spPr/>
    </dgm:pt>
    <dgm:pt modelId="{7BD3838A-DF57-8A47-88C7-01624E5E9625}" type="pres">
      <dgm:prSet presAssocID="{7D6E90E6-537A-DF4B-AB0C-1FB894A1AF8D}" presName="FlexibleEmptyPlaceHolder" presStyleCnt="0"/>
      <dgm:spPr/>
    </dgm:pt>
    <dgm:pt modelId="{15D30D35-C83D-0148-A1D8-EBFFD2A7F099}" type="pres">
      <dgm:prSet presAssocID="{7D6E90E6-537A-DF4B-AB0C-1FB894A1AF8D}" presName="ConnectLine" presStyleLbl="sibTrans1D1" presStyleIdx="7" presStyleCnt="9"/>
      <dgm:spPr/>
    </dgm:pt>
    <dgm:pt modelId="{69D54CD2-9E3D-FD4E-A6B3-A29C9BA350D7}" type="pres">
      <dgm:prSet presAssocID="{7D6E90E6-537A-DF4B-AB0C-1FB894A1AF8D}" presName="ConnectorPoint" presStyleLbl="node1" presStyleIdx="7" presStyleCnt="9"/>
      <dgm:spPr>
        <a:solidFill>
          <a:schemeClr val="accent2">
            <a:hueOff val="2616095"/>
            <a:satOff val="-8135"/>
            <a:lumOff val="-12009"/>
            <a:alphaOff val="0"/>
          </a:schemeClr>
        </a:solidFill>
        <a:ln w="6350" cap="flat" cmpd="sng" algn="ctr">
          <a:solidFill>
            <a:schemeClr val="lt1">
              <a:hueOff val="0"/>
              <a:satOff val="0"/>
              <a:lumOff val="0"/>
              <a:alphaOff val="0"/>
            </a:schemeClr>
          </a:solidFill>
          <a:prstDash val="solid"/>
          <a:miter lim="800000"/>
        </a:ln>
        <a:effectLst/>
      </dgm:spPr>
    </dgm:pt>
    <dgm:pt modelId="{42338841-98FF-1344-B590-E23EE0CECEDE}" type="pres">
      <dgm:prSet presAssocID="{7D6E90E6-537A-DF4B-AB0C-1FB894A1AF8D}" presName="EmptyPlaceHolder" presStyleCnt="0"/>
      <dgm:spPr/>
    </dgm:pt>
    <dgm:pt modelId="{2B3CF420-C66E-EA45-B674-254A008DFF84}" type="pres">
      <dgm:prSet presAssocID="{24908887-0B1F-4448-886A-4A0F34D422C0}" presName="spaceBetweenRectangles" presStyleCnt="0"/>
      <dgm:spPr/>
    </dgm:pt>
    <dgm:pt modelId="{881B1FCE-BB98-D148-BB39-5563676F660A}" type="pres">
      <dgm:prSet presAssocID="{61CC17BB-29E2-2444-BDD7-7E771561F4A0}" presName="composite" presStyleCnt="0"/>
      <dgm:spPr/>
    </dgm:pt>
    <dgm:pt modelId="{E0A09FBC-3C38-2945-B522-2255E49A3DCD}" type="pres">
      <dgm:prSet presAssocID="{61CC17BB-29E2-2444-BDD7-7E771561F4A0}" presName="L1TextContainer" presStyleLbl="alignNode1" presStyleIdx="8" presStyleCnt="9">
        <dgm:presLayoutVars>
          <dgm:chMax val="1"/>
          <dgm:chPref val="1"/>
          <dgm:bulletEnabled val="1"/>
        </dgm:presLayoutVars>
      </dgm:prSet>
      <dgm:spPr/>
    </dgm:pt>
    <dgm:pt modelId="{F89AB4BA-E2CD-1147-BEEC-F25792E991D9}" type="pres">
      <dgm:prSet presAssocID="{61CC17BB-29E2-2444-BDD7-7E771561F4A0}" presName="L2TextContainerWrapper" presStyleCnt="0">
        <dgm:presLayoutVars>
          <dgm:bulletEnabled val="1"/>
        </dgm:presLayoutVars>
      </dgm:prSet>
      <dgm:spPr/>
    </dgm:pt>
    <dgm:pt modelId="{3F8EB329-B1C4-534F-A358-0011C5AAA41B}" type="pres">
      <dgm:prSet presAssocID="{61CC17BB-29E2-2444-BDD7-7E771561F4A0}" presName="L2TextContainer" presStyleLbl="bgAccFollowNode1" presStyleIdx="8" presStyleCnt="9"/>
      <dgm:spPr/>
    </dgm:pt>
    <dgm:pt modelId="{ABD00A6B-4DE9-1F40-B063-E89E11D84A03}" type="pres">
      <dgm:prSet presAssocID="{61CC17BB-29E2-2444-BDD7-7E771561F4A0}" presName="FlexibleEmptyPlaceHolder" presStyleCnt="0"/>
      <dgm:spPr/>
    </dgm:pt>
    <dgm:pt modelId="{67C6CD62-AEAB-A344-819A-22770CF5607B}" type="pres">
      <dgm:prSet presAssocID="{61CC17BB-29E2-2444-BDD7-7E771561F4A0}" presName="ConnectLine" presStyleLbl="sibTrans1D1" presStyleIdx="8" presStyleCnt="9"/>
      <dgm:spPr/>
    </dgm:pt>
    <dgm:pt modelId="{8573C76D-6C0C-7847-B9EA-C9C421406552}" type="pres">
      <dgm:prSet presAssocID="{61CC17BB-29E2-2444-BDD7-7E771561F4A0}" presName="ConnectorPoint" presStyleLbl="node1" presStyleIdx="8" presStyleCnt="9"/>
      <dgm:spPr>
        <a:solidFill>
          <a:schemeClr val="accent2">
            <a:hueOff val="2989823"/>
            <a:satOff val="-9297"/>
            <a:lumOff val="-13724"/>
            <a:alphaOff val="0"/>
          </a:schemeClr>
        </a:solidFill>
        <a:ln w="6350" cap="flat" cmpd="sng" algn="ctr">
          <a:solidFill>
            <a:schemeClr val="lt1">
              <a:hueOff val="0"/>
              <a:satOff val="0"/>
              <a:lumOff val="0"/>
              <a:alphaOff val="0"/>
            </a:schemeClr>
          </a:solidFill>
          <a:prstDash val="solid"/>
          <a:miter lim="800000"/>
        </a:ln>
        <a:effectLst/>
      </dgm:spPr>
    </dgm:pt>
    <dgm:pt modelId="{DDAAB920-E059-7B44-A615-0B0EE85EF0E6}" type="pres">
      <dgm:prSet presAssocID="{61CC17BB-29E2-2444-BDD7-7E771561F4A0}" presName="EmptyPlaceHolder" presStyleCnt="0"/>
      <dgm:spPr/>
    </dgm:pt>
  </dgm:ptLst>
  <dgm:cxnLst>
    <dgm:cxn modelId="{097DC209-E4B1-5041-8F3A-474B1A7EFC29}" type="presOf" srcId="{3E4FD63B-3C19-4A01-BC41-30C1ED97130F}" destId="{36EC656E-9B3B-DF47-A49D-B371B6E3C35E}" srcOrd="0" destOrd="0" presId="urn:microsoft.com/office/officeart/2017/3/layout/HorizontalLabelsTimeline"/>
    <dgm:cxn modelId="{17D6380D-1550-459D-8714-3208E25D3801}" srcId="{3E4FD63B-3C19-4A01-BC41-30C1ED97130F}" destId="{BE19983F-CD21-421A-813E-9994ACE30D04}" srcOrd="1" destOrd="0" parTransId="{66F80F6A-70F5-49DE-8068-A56ABBB0E734}" sibTransId="{5D94ABF6-FBCF-494F-9406-AE2A42835C58}"/>
    <dgm:cxn modelId="{C974D610-6366-9C48-A831-3B64855F70F6}" type="presOf" srcId="{F8F0007A-7CDA-DF4D-9A49-7D39E1DF9A4F}" destId="{E254E1E9-7E1D-5147-ADF1-DE46A565A927}" srcOrd="0" destOrd="0" presId="urn:microsoft.com/office/officeart/2017/3/layout/HorizontalLabelsTimeline"/>
    <dgm:cxn modelId="{C81E2D11-F24F-4907-B998-719AF7EA39F5}" srcId="{3E4FD63B-3C19-4A01-BC41-30C1ED97130F}" destId="{768AA783-ED70-4969-82F8-3FB62846FFA5}" srcOrd="3" destOrd="0" parTransId="{668B130D-F23F-420E-B35C-6996D6196E33}" sibTransId="{D1F24519-6F29-4AF6-9609-5F538F4C5C13}"/>
    <dgm:cxn modelId="{589A5211-2268-0D45-92FC-AE5F2FC22909}" type="presOf" srcId="{EE7312FD-5861-4AF1-8392-EAE6CABF4682}" destId="{BAEC1C5C-B48E-734B-B611-1AD8D6AEC70B}" srcOrd="0" destOrd="0" presId="urn:microsoft.com/office/officeart/2017/3/layout/HorizontalLabelsTimeline"/>
    <dgm:cxn modelId="{A204901C-B13F-5947-B7D7-1DE8A9EA2EEB}" srcId="{3E4FD63B-3C19-4A01-BC41-30C1ED97130F}" destId="{61CC17BB-29E2-2444-BDD7-7E771561F4A0}" srcOrd="8" destOrd="0" parTransId="{AECAEAF7-CBCA-C84D-9B58-BC9212A5EF72}" sibTransId="{554A87EE-601E-5A45-9AEA-20E6DBC6CBC6}"/>
    <dgm:cxn modelId="{45727622-003B-D748-897C-018925C9F155}" type="presOf" srcId="{D77F75E4-6159-4ECB-98C1-CEB9B9210DCA}" destId="{B6FB5A72-8CA9-2F41-92EE-26F142B402F5}" srcOrd="0" destOrd="0" presId="urn:microsoft.com/office/officeart/2017/3/layout/HorizontalLabelsTimeline"/>
    <dgm:cxn modelId="{677C7327-BB54-0C4E-B657-7D54C1AD8DD2}" type="presOf" srcId="{EEC2BB6C-6D50-44CB-9FB4-69E40A537F64}" destId="{F38ADC47-3924-2942-966B-15FFFEC8D299}" srcOrd="0" destOrd="0" presId="urn:microsoft.com/office/officeart/2017/3/layout/HorizontalLabelsTimeline"/>
    <dgm:cxn modelId="{A3D9472B-E87B-E641-97EF-164E6B0BDDE4}" type="presOf" srcId="{2A8C7848-48B7-244D-AA2E-DE9A61FC48D3}" destId="{3F8EB329-B1C4-534F-A358-0011C5AAA41B}" srcOrd="0" destOrd="0" presId="urn:microsoft.com/office/officeart/2017/3/layout/HorizontalLabelsTimeline"/>
    <dgm:cxn modelId="{A8511E2D-3EB6-497E-BBC7-D86D0F1FA611}" srcId="{3E4FD63B-3C19-4A01-BC41-30C1ED97130F}" destId="{7900D5E3-BD96-4C33-A8FA-ACD2B930CE62}" srcOrd="6" destOrd="0" parTransId="{C5387349-F630-4B40-9CE5-2D1576B8842B}" sibTransId="{CB075E18-D485-4BE3-8823-C628D388E477}"/>
    <dgm:cxn modelId="{EFBFAB32-E46C-4D5C-81FD-A3901AD564DE}" srcId="{3E4FD63B-3C19-4A01-BC41-30C1ED97130F}" destId="{B365377E-DA4B-45D8-9115-E6242D699592}" srcOrd="2" destOrd="0" parTransId="{15144687-3360-4685-920A-3B96DDEF2F6B}" sibTransId="{8FBE18B0-253B-4ED4-8684-EDDBFF6F2628}"/>
    <dgm:cxn modelId="{E12EB43F-5B5B-C645-B680-666F2EC4B267}" type="presOf" srcId="{E2B7C6F7-22CB-4759-A818-B44A95CDCEED}" destId="{566ED9B3-5CD7-E944-9A1E-2B2C5F1A310C}" srcOrd="0" destOrd="0" presId="urn:microsoft.com/office/officeart/2017/3/layout/HorizontalLabelsTimeline"/>
    <dgm:cxn modelId="{837CA140-E816-432C-AFD3-19213EB1B81E}" srcId="{768AA783-ED70-4969-82F8-3FB62846FFA5}" destId="{D77F75E4-6159-4ECB-98C1-CEB9B9210DCA}" srcOrd="0" destOrd="0" parTransId="{C77E4AEA-DB47-4271-B082-3E00F9B6597B}" sibTransId="{9BE19BFA-A27C-44FB-A081-94879C7D43D6}"/>
    <dgm:cxn modelId="{5EB30F43-1C21-C64B-9BDE-301C70B73259}" type="presOf" srcId="{BE19983F-CD21-421A-813E-9994ACE30D04}" destId="{5E034888-D014-A347-963E-A32F8EC59164}" srcOrd="0" destOrd="0" presId="urn:microsoft.com/office/officeart/2017/3/layout/HorizontalLabelsTimeline"/>
    <dgm:cxn modelId="{AA1AEF61-DC88-6D40-BB11-6B26C7D3B686}" type="presOf" srcId="{B324FC6E-CE17-4E37-82D5-9EA1EA73E902}" destId="{F582EF78-649E-6C4C-A3FC-9DA3FF9122D0}" srcOrd="0" destOrd="0" presId="urn:microsoft.com/office/officeart/2017/3/layout/HorizontalLabelsTimeline"/>
    <dgm:cxn modelId="{D0F24C6D-2A7B-4485-B72A-CD911AB899B0}" srcId="{3E4FD63B-3C19-4A01-BC41-30C1ED97130F}" destId="{A675CFD4-4D2D-406B-BA8F-2F681A5F9FA5}" srcOrd="5" destOrd="0" parTransId="{0D7E2251-4C3B-44CE-ADFD-363FFEDB028A}" sibTransId="{8458B4A7-ED2D-4671-A441-15DE27E6F0B5}"/>
    <dgm:cxn modelId="{0C447C75-2B8E-4EBC-B409-3A2530E85FB8}" srcId="{A675CFD4-4D2D-406B-BA8F-2F681A5F9FA5}" destId="{3C7B0BC2-3ACA-479F-BBF6-AB2E89B6724F}" srcOrd="0" destOrd="0" parTransId="{A76821D5-28CA-42B9-BA97-55011DE5C4BA}" sibTransId="{26785EC3-5364-4AD0-9603-0A4DB906BA40}"/>
    <dgm:cxn modelId="{5869F493-4BDA-D14E-A659-72BF2004D875}" srcId="{3E4FD63B-3C19-4A01-BC41-30C1ED97130F}" destId="{7D6E90E6-537A-DF4B-AB0C-1FB894A1AF8D}" srcOrd="7" destOrd="0" parTransId="{7FFA0EAB-77BD-C443-8C27-90A61C2E36F2}" sibTransId="{24908887-0B1F-4448-886A-4A0F34D422C0}"/>
    <dgm:cxn modelId="{1ED6BAA4-BF03-4816-9DFA-C77493F7277B}" srcId="{BE19983F-CD21-421A-813E-9994ACE30D04}" destId="{AB417ED4-FAA1-497D-915E-E113CB4C82F9}" srcOrd="0" destOrd="0" parTransId="{3680A8FA-76F9-47FB-8DB6-6F5237A02EDB}" sibTransId="{4572129F-011C-4A28-80CB-09DF092C6224}"/>
    <dgm:cxn modelId="{28A00FA7-2C04-764C-96C0-61D943E9DF1C}" type="presOf" srcId="{44C92DC3-815B-4DF6-8967-CC117BA8D58C}" destId="{58C5EE7A-9334-3D4A-99C7-BA1F8E607A50}" srcOrd="0" destOrd="0" presId="urn:microsoft.com/office/officeart/2017/3/layout/HorizontalLabelsTimeline"/>
    <dgm:cxn modelId="{D0B8AFB1-3E02-8643-AF8D-19CCE783D2BB}" type="presOf" srcId="{BD545E10-E24A-45B2-90EA-6137FB333370}" destId="{C9CC8722-BF46-BA4F-B42A-4EFA8A04E4EA}" srcOrd="0" destOrd="0" presId="urn:microsoft.com/office/officeart/2017/3/layout/HorizontalLabelsTimeline"/>
    <dgm:cxn modelId="{58936FBF-A898-476E-B0CD-828DF5BF2AC9}" srcId="{B365377E-DA4B-45D8-9115-E6242D699592}" destId="{E2B7C6F7-22CB-4759-A818-B44A95CDCEED}" srcOrd="0" destOrd="0" parTransId="{5FF03FEF-8E20-4BD5-A315-4953A2E5D885}" sibTransId="{C006F161-E54B-47BC-869C-86C8AF26086F}"/>
    <dgm:cxn modelId="{AD9BF0C2-8A74-5947-87AB-FBDD08D56583}" type="presOf" srcId="{B365377E-DA4B-45D8-9115-E6242D699592}" destId="{0E6B7A94-7809-4044-9CDA-B86F90CFA881}" srcOrd="0" destOrd="0" presId="urn:microsoft.com/office/officeart/2017/3/layout/HorizontalLabelsTimeline"/>
    <dgm:cxn modelId="{015EADC4-67F9-7948-AF0D-DE2BE0BB5FC2}" type="presOf" srcId="{AB417ED4-FAA1-497D-915E-E113CB4C82F9}" destId="{03C7D931-B0BA-ED4D-9182-82C5CDAF1894}" srcOrd="0" destOrd="0" presId="urn:microsoft.com/office/officeart/2017/3/layout/HorizontalLabelsTimeline"/>
    <dgm:cxn modelId="{8AF065CA-7B9A-E94F-BF70-9B2B6EA6829C}" srcId="{61CC17BB-29E2-2444-BDD7-7E771561F4A0}" destId="{2A8C7848-48B7-244D-AA2E-DE9A61FC48D3}" srcOrd="0" destOrd="0" parTransId="{0368FB3B-A17A-574D-933E-83D412606A3C}" sibTransId="{CCA92FA3-B15C-BF4A-9C53-2FF8E247961F}"/>
    <dgm:cxn modelId="{81A28BCA-B9E9-4CD3-AAB4-8D9992658297}" srcId="{3E4FD63B-3C19-4A01-BC41-30C1ED97130F}" destId="{B324FC6E-CE17-4E37-82D5-9EA1EA73E902}" srcOrd="0" destOrd="0" parTransId="{FA49879D-D48C-4924-A60F-364F445DE876}" sibTransId="{1941FCB1-3C37-4C91-B50A-D8ADC1815BC1}"/>
    <dgm:cxn modelId="{B003BCD3-82E3-5D45-9FB2-2C2B7D0072F4}" srcId="{7D6E90E6-537A-DF4B-AB0C-1FB894A1AF8D}" destId="{F8F0007A-7CDA-DF4D-9A49-7D39E1DF9A4F}" srcOrd="0" destOrd="0" parTransId="{57450B2E-5350-1443-91F0-91B99443736C}" sibTransId="{3557823B-3DED-0B42-A022-0B3324F227B6}"/>
    <dgm:cxn modelId="{B8AF54D7-436E-F447-9BC7-C751BB52AB8E}" type="presOf" srcId="{7D6E90E6-537A-DF4B-AB0C-1FB894A1AF8D}" destId="{9ACE17E1-784C-C949-A328-24C8ED055F08}" srcOrd="0" destOrd="0" presId="urn:microsoft.com/office/officeart/2017/3/layout/HorizontalLabelsTimeline"/>
    <dgm:cxn modelId="{B5240EDB-CB7D-DE47-8882-D4DA00E5BA08}" type="presOf" srcId="{A675CFD4-4D2D-406B-BA8F-2F681A5F9FA5}" destId="{96A07D6E-068B-BC43-BA2D-FB59A8DE1D82}" srcOrd="0" destOrd="0" presId="urn:microsoft.com/office/officeart/2017/3/layout/HorizontalLabelsTimeline"/>
    <dgm:cxn modelId="{08B72AE1-C9E5-4D7F-835C-D90EBB7F6460}" srcId="{44C92DC3-815B-4DF6-8967-CC117BA8D58C}" destId="{EEC2BB6C-6D50-44CB-9FB4-69E40A537F64}" srcOrd="0" destOrd="0" parTransId="{9F13725F-5ACD-456E-B4F5-3E4ADE5B7DB7}" sibTransId="{29D85840-308C-4048-8520-7EE11E6F2374}"/>
    <dgm:cxn modelId="{E9614AE3-E58F-4642-A087-83226746F100}" srcId="{3E4FD63B-3C19-4A01-BC41-30C1ED97130F}" destId="{44C92DC3-815B-4DF6-8967-CC117BA8D58C}" srcOrd="4" destOrd="0" parTransId="{04B2C05C-1090-4E50-ACE2-CAA2B639ABA4}" sibTransId="{A5B277ED-5393-4A26-A019-1ED8638F1B2D}"/>
    <dgm:cxn modelId="{2EDF00E6-8D89-224D-B6F6-33BC36E9DDC2}" type="presOf" srcId="{7900D5E3-BD96-4C33-A8FA-ACD2B930CE62}" destId="{107AC601-2679-2049-B7F2-90FAE146845D}" srcOrd="0" destOrd="0" presId="urn:microsoft.com/office/officeart/2017/3/layout/HorizontalLabelsTimeline"/>
    <dgm:cxn modelId="{E2E28CEA-6511-D141-A430-34B6AA3F161C}" type="presOf" srcId="{768AA783-ED70-4969-82F8-3FB62846FFA5}" destId="{5277780A-BC16-694E-9DF9-FEE6D24CE66B}" srcOrd="0" destOrd="0" presId="urn:microsoft.com/office/officeart/2017/3/layout/HorizontalLabelsTimeline"/>
    <dgm:cxn modelId="{1576CEEE-04A6-DC49-A331-604B749CE98F}" type="presOf" srcId="{61CC17BB-29E2-2444-BDD7-7E771561F4A0}" destId="{E0A09FBC-3C38-2945-B522-2255E49A3DCD}" srcOrd="0" destOrd="0" presId="urn:microsoft.com/office/officeart/2017/3/layout/HorizontalLabelsTimeline"/>
    <dgm:cxn modelId="{9308A5F5-FDE0-4AAB-923C-38CAD7A309EC}" srcId="{7900D5E3-BD96-4C33-A8FA-ACD2B930CE62}" destId="{BD545E10-E24A-45B2-90EA-6137FB333370}" srcOrd="0" destOrd="0" parTransId="{9E2735E1-BD13-45D9-BB72-0A1A5294F937}" sibTransId="{855352E3-9DE2-4764-9822-4D6163DC56C2}"/>
    <dgm:cxn modelId="{2C2C93F6-C008-42ED-A223-984B521293ED}" srcId="{B324FC6E-CE17-4E37-82D5-9EA1EA73E902}" destId="{EE7312FD-5861-4AF1-8392-EAE6CABF4682}" srcOrd="0" destOrd="0" parTransId="{E3D9B17C-69B0-4D74-82C8-CD636C202A05}" sibTransId="{AC738B3C-E542-48BF-842A-CA001F4C6F5C}"/>
    <dgm:cxn modelId="{C10FFFFC-9C41-AD4C-8BA6-8365C8A87496}" type="presOf" srcId="{3C7B0BC2-3ACA-479F-BBF6-AB2E89B6724F}" destId="{B8A823BB-66CB-3F4D-BEA4-80CA88167BA3}" srcOrd="0" destOrd="0" presId="urn:microsoft.com/office/officeart/2017/3/layout/HorizontalLabelsTimeline"/>
    <dgm:cxn modelId="{9D02D23F-0518-FC47-A54B-38F3E5CCA40E}" type="presParOf" srcId="{36EC656E-9B3B-DF47-A49D-B371B6E3C35E}" destId="{892E109F-62C4-534B-B899-AC93AD9F6C38}" srcOrd="0" destOrd="0" presId="urn:microsoft.com/office/officeart/2017/3/layout/HorizontalLabelsTimeline"/>
    <dgm:cxn modelId="{826BEDE4-4267-6846-8F2A-471BDC37550C}" type="presParOf" srcId="{36EC656E-9B3B-DF47-A49D-B371B6E3C35E}" destId="{D698B57F-1C66-F542-9C4B-101C48B0A407}" srcOrd="1" destOrd="0" presId="urn:microsoft.com/office/officeart/2017/3/layout/HorizontalLabelsTimeline"/>
    <dgm:cxn modelId="{07B167E3-8269-8748-9EE2-1DF2EA3FD6BE}" type="presParOf" srcId="{D698B57F-1C66-F542-9C4B-101C48B0A407}" destId="{7962B826-4F7D-2248-A5D4-8CF837B93829}" srcOrd="0" destOrd="0" presId="urn:microsoft.com/office/officeart/2017/3/layout/HorizontalLabelsTimeline"/>
    <dgm:cxn modelId="{3B3D7E82-3819-8647-B9C1-53C17015A2DA}" type="presParOf" srcId="{7962B826-4F7D-2248-A5D4-8CF837B93829}" destId="{F582EF78-649E-6C4C-A3FC-9DA3FF9122D0}" srcOrd="0" destOrd="0" presId="urn:microsoft.com/office/officeart/2017/3/layout/HorizontalLabelsTimeline"/>
    <dgm:cxn modelId="{F433F45D-3DBC-C84A-95E5-166E299FC72B}" type="presParOf" srcId="{7962B826-4F7D-2248-A5D4-8CF837B93829}" destId="{2BC6461D-E47A-174E-B10B-E0D520FEBFC1}" srcOrd="1" destOrd="0" presId="urn:microsoft.com/office/officeart/2017/3/layout/HorizontalLabelsTimeline"/>
    <dgm:cxn modelId="{EAA2708F-E506-9C44-905E-A50A1602F1DF}" type="presParOf" srcId="{2BC6461D-E47A-174E-B10B-E0D520FEBFC1}" destId="{BAEC1C5C-B48E-734B-B611-1AD8D6AEC70B}" srcOrd="0" destOrd="0" presId="urn:microsoft.com/office/officeart/2017/3/layout/HorizontalLabelsTimeline"/>
    <dgm:cxn modelId="{17C6BFAC-17AF-364E-86DD-7364ECBB8066}" type="presParOf" srcId="{2BC6461D-E47A-174E-B10B-E0D520FEBFC1}" destId="{DCE65C1D-A32C-014B-A2FC-74F997E40A55}" srcOrd="1" destOrd="0" presId="urn:microsoft.com/office/officeart/2017/3/layout/HorizontalLabelsTimeline"/>
    <dgm:cxn modelId="{C60B9861-300A-DA44-8660-A677147DC401}" type="presParOf" srcId="{7962B826-4F7D-2248-A5D4-8CF837B93829}" destId="{494E6150-84C7-B141-B5A7-060B134C3395}" srcOrd="2" destOrd="0" presId="urn:microsoft.com/office/officeart/2017/3/layout/HorizontalLabelsTimeline"/>
    <dgm:cxn modelId="{8E0B09F7-DFBF-D444-9C07-8E61C1ECB83C}" type="presParOf" srcId="{7962B826-4F7D-2248-A5D4-8CF837B93829}" destId="{6FC74ED9-45D8-A04C-87AB-5FCA89F20674}" srcOrd="3" destOrd="0" presId="urn:microsoft.com/office/officeart/2017/3/layout/HorizontalLabelsTimeline"/>
    <dgm:cxn modelId="{0947F616-D25F-B04A-A22F-631DBED07A96}" type="presParOf" srcId="{7962B826-4F7D-2248-A5D4-8CF837B93829}" destId="{F8385798-0842-C24A-B1A7-04939127B087}" srcOrd="4" destOrd="0" presId="urn:microsoft.com/office/officeart/2017/3/layout/HorizontalLabelsTimeline"/>
    <dgm:cxn modelId="{A3127CA0-3FFA-6B43-AD66-21AC2CA6A5AB}" type="presParOf" srcId="{D698B57F-1C66-F542-9C4B-101C48B0A407}" destId="{0787F74F-4F16-1743-8131-940CD9E305CB}" srcOrd="1" destOrd="0" presId="urn:microsoft.com/office/officeart/2017/3/layout/HorizontalLabelsTimeline"/>
    <dgm:cxn modelId="{3E6BBDD4-8F27-874C-9D52-452B6388253F}" type="presParOf" srcId="{D698B57F-1C66-F542-9C4B-101C48B0A407}" destId="{85154C27-B3E7-2A46-B8F4-7BCCE7C1A6E5}" srcOrd="2" destOrd="0" presId="urn:microsoft.com/office/officeart/2017/3/layout/HorizontalLabelsTimeline"/>
    <dgm:cxn modelId="{34906FF2-1639-A048-989D-C97375B2D258}" type="presParOf" srcId="{85154C27-B3E7-2A46-B8F4-7BCCE7C1A6E5}" destId="{5E034888-D014-A347-963E-A32F8EC59164}" srcOrd="0" destOrd="0" presId="urn:microsoft.com/office/officeart/2017/3/layout/HorizontalLabelsTimeline"/>
    <dgm:cxn modelId="{8350543C-980B-A14D-B1F2-3B551579979C}" type="presParOf" srcId="{85154C27-B3E7-2A46-B8F4-7BCCE7C1A6E5}" destId="{60B73648-2801-B740-A608-66CB37C12AB9}" srcOrd="1" destOrd="0" presId="urn:microsoft.com/office/officeart/2017/3/layout/HorizontalLabelsTimeline"/>
    <dgm:cxn modelId="{5961D347-0C7A-2C44-A85B-311D98B5048B}" type="presParOf" srcId="{60B73648-2801-B740-A608-66CB37C12AB9}" destId="{03C7D931-B0BA-ED4D-9182-82C5CDAF1894}" srcOrd="0" destOrd="0" presId="urn:microsoft.com/office/officeart/2017/3/layout/HorizontalLabelsTimeline"/>
    <dgm:cxn modelId="{75C1DAD3-238B-284B-8B5D-3AEE8CD84614}" type="presParOf" srcId="{60B73648-2801-B740-A608-66CB37C12AB9}" destId="{607A4952-BA19-C449-8214-6FDAAAD1CF76}" srcOrd="1" destOrd="0" presId="urn:microsoft.com/office/officeart/2017/3/layout/HorizontalLabelsTimeline"/>
    <dgm:cxn modelId="{B6942563-4487-DB47-B4DE-4BD7E45A6216}" type="presParOf" srcId="{85154C27-B3E7-2A46-B8F4-7BCCE7C1A6E5}" destId="{364C25C0-E96B-5548-8994-7261323DA094}" srcOrd="2" destOrd="0" presId="urn:microsoft.com/office/officeart/2017/3/layout/HorizontalLabelsTimeline"/>
    <dgm:cxn modelId="{D9F718ED-D20B-9A4A-BBEC-D7648224EBB8}" type="presParOf" srcId="{85154C27-B3E7-2A46-B8F4-7BCCE7C1A6E5}" destId="{56768036-2649-6149-A124-7E1E2958BDC9}" srcOrd="3" destOrd="0" presId="urn:microsoft.com/office/officeart/2017/3/layout/HorizontalLabelsTimeline"/>
    <dgm:cxn modelId="{AC7E4440-CA18-4E44-AF07-DC0B001CA457}" type="presParOf" srcId="{85154C27-B3E7-2A46-B8F4-7BCCE7C1A6E5}" destId="{71797CB9-B9E8-2D46-9A5B-CB6B4FC354DB}" srcOrd="4" destOrd="0" presId="urn:microsoft.com/office/officeart/2017/3/layout/HorizontalLabelsTimeline"/>
    <dgm:cxn modelId="{A01D8BAB-F6C7-D442-84FB-321ECDB501DA}" type="presParOf" srcId="{D698B57F-1C66-F542-9C4B-101C48B0A407}" destId="{B9F50D29-7DF1-4549-814B-C1EB4EE6AA00}" srcOrd="3" destOrd="0" presId="urn:microsoft.com/office/officeart/2017/3/layout/HorizontalLabelsTimeline"/>
    <dgm:cxn modelId="{DFF64FF4-4362-DA43-A1A8-B77733F2DCBD}" type="presParOf" srcId="{D698B57F-1C66-F542-9C4B-101C48B0A407}" destId="{93337BBE-7904-1948-BC1F-AAA48B8D341A}" srcOrd="4" destOrd="0" presId="urn:microsoft.com/office/officeart/2017/3/layout/HorizontalLabelsTimeline"/>
    <dgm:cxn modelId="{3B2BA060-64A1-9841-967F-8127E5989E84}" type="presParOf" srcId="{93337BBE-7904-1948-BC1F-AAA48B8D341A}" destId="{0E6B7A94-7809-4044-9CDA-B86F90CFA881}" srcOrd="0" destOrd="0" presId="urn:microsoft.com/office/officeart/2017/3/layout/HorizontalLabelsTimeline"/>
    <dgm:cxn modelId="{544C84C3-8B84-214C-9745-D7DB8B6E02EA}" type="presParOf" srcId="{93337BBE-7904-1948-BC1F-AAA48B8D341A}" destId="{1C3812B0-EE49-8F48-B496-13B2DD4FF088}" srcOrd="1" destOrd="0" presId="urn:microsoft.com/office/officeart/2017/3/layout/HorizontalLabelsTimeline"/>
    <dgm:cxn modelId="{8EA9D079-86FD-4046-A259-ABCEC180FAA5}" type="presParOf" srcId="{1C3812B0-EE49-8F48-B496-13B2DD4FF088}" destId="{566ED9B3-5CD7-E944-9A1E-2B2C5F1A310C}" srcOrd="0" destOrd="0" presId="urn:microsoft.com/office/officeart/2017/3/layout/HorizontalLabelsTimeline"/>
    <dgm:cxn modelId="{C3256AC5-BACA-5A49-BBDC-56BF8AE6E2ED}" type="presParOf" srcId="{1C3812B0-EE49-8F48-B496-13B2DD4FF088}" destId="{1A81CE13-6FF4-BA41-B2D1-40E93DE55C1A}" srcOrd="1" destOrd="0" presId="urn:microsoft.com/office/officeart/2017/3/layout/HorizontalLabelsTimeline"/>
    <dgm:cxn modelId="{3622C3D9-43D5-6D43-A55F-DBCA209E7301}" type="presParOf" srcId="{93337BBE-7904-1948-BC1F-AAA48B8D341A}" destId="{2A0D04C4-C9DB-1547-8EBE-43E28AB7E203}" srcOrd="2" destOrd="0" presId="urn:microsoft.com/office/officeart/2017/3/layout/HorizontalLabelsTimeline"/>
    <dgm:cxn modelId="{B7B68FBE-B4C7-C841-919E-75E942A709D0}" type="presParOf" srcId="{93337BBE-7904-1948-BC1F-AAA48B8D341A}" destId="{DB619B79-1EC7-884D-94F1-822CE0B422EF}" srcOrd="3" destOrd="0" presId="urn:microsoft.com/office/officeart/2017/3/layout/HorizontalLabelsTimeline"/>
    <dgm:cxn modelId="{5016BC36-4A2C-BA46-84F0-626EC13A2CC7}" type="presParOf" srcId="{93337BBE-7904-1948-BC1F-AAA48B8D341A}" destId="{DBCFE2E0-D0B5-C449-85FA-4BD1DB95CFD6}" srcOrd="4" destOrd="0" presId="urn:microsoft.com/office/officeart/2017/3/layout/HorizontalLabelsTimeline"/>
    <dgm:cxn modelId="{B04B04C7-6C35-DB44-B469-8119FC007994}" type="presParOf" srcId="{D698B57F-1C66-F542-9C4B-101C48B0A407}" destId="{B3A41D00-0D98-AC4F-AB98-C505E915787A}" srcOrd="5" destOrd="0" presId="urn:microsoft.com/office/officeart/2017/3/layout/HorizontalLabelsTimeline"/>
    <dgm:cxn modelId="{281B82FE-8623-164D-AC63-9A6788A62BD6}" type="presParOf" srcId="{D698B57F-1C66-F542-9C4B-101C48B0A407}" destId="{87F93019-8442-6442-AD4A-F41D5F4A58E5}" srcOrd="6" destOrd="0" presId="urn:microsoft.com/office/officeart/2017/3/layout/HorizontalLabelsTimeline"/>
    <dgm:cxn modelId="{C78A090A-7199-B54B-B373-67A0B3458C1F}" type="presParOf" srcId="{87F93019-8442-6442-AD4A-F41D5F4A58E5}" destId="{5277780A-BC16-694E-9DF9-FEE6D24CE66B}" srcOrd="0" destOrd="0" presId="urn:microsoft.com/office/officeart/2017/3/layout/HorizontalLabelsTimeline"/>
    <dgm:cxn modelId="{7257D5F0-4A36-7940-B67F-35856C754ACE}" type="presParOf" srcId="{87F93019-8442-6442-AD4A-F41D5F4A58E5}" destId="{AD596E7A-29AD-D247-97E6-7ADD45D921B5}" srcOrd="1" destOrd="0" presId="urn:microsoft.com/office/officeart/2017/3/layout/HorizontalLabelsTimeline"/>
    <dgm:cxn modelId="{91C575A2-ED47-FB47-AA7A-9B8A0F94BFA4}" type="presParOf" srcId="{AD596E7A-29AD-D247-97E6-7ADD45D921B5}" destId="{B6FB5A72-8CA9-2F41-92EE-26F142B402F5}" srcOrd="0" destOrd="0" presId="urn:microsoft.com/office/officeart/2017/3/layout/HorizontalLabelsTimeline"/>
    <dgm:cxn modelId="{E6C9B7FE-E4EC-6F4E-A711-145D6EF03696}" type="presParOf" srcId="{AD596E7A-29AD-D247-97E6-7ADD45D921B5}" destId="{99109E2B-A901-D947-94EC-2A81D7DC5EE9}" srcOrd="1" destOrd="0" presId="urn:microsoft.com/office/officeart/2017/3/layout/HorizontalLabelsTimeline"/>
    <dgm:cxn modelId="{2462E327-1B9F-C345-AAB8-8D492BC66A74}" type="presParOf" srcId="{87F93019-8442-6442-AD4A-F41D5F4A58E5}" destId="{BDB8D7FD-28AF-1144-833C-36B66662C260}" srcOrd="2" destOrd="0" presId="urn:microsoft.com/office/officeart/2017/3/layout/HorizontalLabelsTimeline"/>
    <dgm:cxn modelId="{24DA6C63-5D11-7247-9955-AFBCBACFF79F}" type="presParOf" srcId="{87F93019-8442-6442-AD4A-F41D5F4A58E5}" destId="{CEA890F0-21A9-444C-A7BE-A0B33C20224B}" srcOrd="3" destOrd="0" presId="urn:microsoft.com/office/officeart/2017/3/layout/HorizontalLabelsTimeline"/>
    <dgm:cxn modelId="{C670DA99-D7ED-A846-B305-BD94938F5E2F}" type="presParOf" srcId="{87F93019-8442-6442-AD4A-F41D5F4A58E5}" destId="{BC930A8B-07B4-0D48-B05D-EE0BAEE50423}" srcOrd="4" destOrd="0" presId="urn:microsoft.com/office/officeart/2017/3/layout/HorizontalLabelsTimeline"/>
    <dgm:cxn modelId="{136CE89F-7319-414F-973B-9280D12CDCB5}" type="presParOf" srcId="{D698B57F-1C66-F542-9C4B-101C48B0A407}" destId="{892861AE-9C42-E449-8E67-C524051D3493}" srcOrd="7" destOrd="0" presId="urn:microsoft.com/office/officeart/2017/3/layout/HorizontalLabelsTimeline"/>
    <dgm:cxn modelId="{AFACF13D-2B11-C740-939B-82E25ACE299A}" type="presParOf" srcId="{D698B57F-1C66-F542-9C4B-101C48B0A407}" destId="{42859379-3D34-1E4F-8BDA-6A23548115BD}" srcOrd="8" destOrd="0" presId="urn:microsoft.com/office/officeart/2017/3/layout/HorizontalLabelsTimeline"/>
    <dgm:cxn modelId="{6494C4BE-9888-F946-93DA-D8CB58746CEA}" type="presParOf" srcId="{42859379-3D34-1E4F-8BDA-6A23548115BD}" destId="{58C5EE7A-9334-3D4A-99C7-BA1F8E607A50}" srcOrd="0" destOrd="0" presId="urn:microsoft.com/office/officeart/2017/3/layout/HorizontalLabelsTimeline"/>
    <dgm:cxn modelId="{EA92E28A-07ED-634A-8639-06342E32E2CC}" type="presParOf" srcId="{42859379-3D34-1E4F-8BDA-6A23548115BD}" destId="{E2DDD0FB-7264-5040-BBDC-A984677E94DF}" srcOrd="1" destOrd="0" presId="urn:microsoft.com/office/officeart/2017/3/layout/HorizontalLabelsTimeline"/>
    <dgm:cxn modelId="{81FF1BC3-5930-194A-8297-D01D0FF86070}" type="presParOf" srcId="{E2DDD0FB-7264-5040-BBDC-A984677E94DF}" destId="{F38ADC47-3924-2942-966B-15FFFEC8D299}" srcOrd="0" destOrd="0" presId="urn:microsoft.com/office/officeart/2017/3/layout/HorizontalLabelsTimeline"/>
    <dgm:cxn modelId="{390E60C5-9C2A-D443-838D-2D593ADBBC18}" type="presParOf" srcId="{E2DDD0FB-7264-5040-BBDC-A984677E94DF}" destId="{721DCFAE-DB39-C043-AA68-B45EECE57437}" srcOrd="1" destOrd="0" presId="urn:microsoft.com/office/officeart/2017/3/layout/HorizontalLabelsTimeline"/>
    <dgm:cxn modelId="{269977DB-6CDF-1B43-B788-ED75B5B71254}" type="presParOf" srcId="{42859379-3D34-1E4F-8BDA-6A23548115BD}" destId="{9FB8D823-AD05-3C45-A0B4-CE6CA04EF49C}" srcOrd="2" destOrd="0" presId="urn:microsoft.com/office/officeart/2017/3/layout/HorizontalLabelsTimeline"/>
    <dgm:cxn modelId="{F04BE462-F1C3-F441-95BF-3F29CEBDB65A}" type="presParOf" srcId="{42859379-3D34-1E4F-8BDA-6A23548115BD}" destId="{8D983CFD-93B1-C840-B4DD-C870E8C6C20C}" srcOrd="3" destOrd="0" presId="urn:microsoft.com/office/officeart/2017/3/layout/HorizontalLabelsTimeline"/>
    <dgm:cxn modelId="{089BF1D6-4BEE-6B4B-8C7E-0E8F4A6C32EF}" type="presParOf" srcId="{42859379-3D34-1E4F-8BDA-6A23548115BD}" destId="{A81F8051-F4CA-274A-8FF6-013B56A3F6C8}" srcOrd="4" destOrd="0" presId="urn:microsoft.com/office/officeart/2017/3/layout/HorizontalLabelsTimeline"/>
    <dgm:cxn modelId="{84AC8BAB-217F-A240-BFDF-78ACAFCE58A2}" type="presParOf" srcId="{D698B57F-1C66-F542-9C4B-101C48B0A407}" destId="{B204953B-AAD0-C541-AAAE-8CCE0F69869B}" srcOrd="9" destOrd="0" presId="urn:microsoft.com/office/officeart/2017/3/layout/HorizontalLabelsTimeline"/>
    <dgm:cxn modelId="{7D78FEE0-6375-1944-8B93-79B61D8EE61D}" type="presParOf" srcId="{D698B57F-1C66-F542-9C4B-101C48B0A407}" destId="{847058D7-1D76-CF45-BFA7-07B572ED57BD}" srcOrd="10" destOrd="0" presId="urn:microsoft.com/office/officeart/2017/3/layout/HorizontalLabelsTimeline"/>
    <dgm:cxn modelId="{CE1D8F67-7F00-5849-B227-FEA0B945A2BA}" type="presParOf" srcId="{847058D7-1D76-CF45-BFA7-07B572ED57BD}" destId="{96A07D6E-068B-BC43-BA2D-FB59A8DE1D82}" srcOrd="0" destOrd="0" presId="urn:microsoft.com/office/officeart/2017/3/layout/HorizontalLabelsTimeline"/>
    <dgm:cxn modelId="{3FE7A2DA-AF3D-C144-A90F-FA2E74994E58}" type="presParOf" srcId="{847058D7-1D76-CF45-BFA7-07B572ED57BD}" destId="{48E4C539-772C-4C44-8E3D-D867B7AEC147}" srcOrd="1" destOrd="0" presId="urn:microsoft.com/office/officeart/2017/3/layout/HorizontalLabelsTimeline"/>
    <dgm:cxn modelId="{2BE7BCA2-05AE-F141-A101-B7414BE75BDB}" type="presParOf" srcId="{48E4C539-772C-4C44-8E3D-D867B7AEC147}" destId="{B8A823BB-66CB-3F4D-BEA4-80CA88167BA3}" srcOrd="0" destOrd="0" presId="urn:microsoft.com/office/officeart/2017/3/layout/HorizontalLabelsTimeline"/>
    <dgm:cxn modelId="{262A90A8-6939-DD48-8A83-8B95545210E4}" type="presParOf" srcId="{48E4C539-772C-4C44-8E3D-D867B7AEC147}" destId="{351D89AD-0ABD-8B47-8F36-B2CBB970A0C8}" srcOrd="1" destOrd="0" presId="urn:microsoft.com/office/officeart/2017/3/layout/HorizontalLabelsTimeline"/>
    <dgm:cxn modelId="{9796F5AD-0002-9347-B3EB-85C6BFB49EDB}" type="presParOf" srcId="{847058D7-1D76-CF45-BFA7-07B572ED57BD}" destId="{A0B4E79F-723D-FE4E-8DA7-68DBF727B2CF}" srcOrd="2" destOrd="0" presId="urn:microsoft.com/office/officeart/2017/3/layout/HorizontalLabelsTimeline"/>
    <dgm:cxn modelId="{2EC2A5B2-6D1E-A442-AD23-C99992957627}" type="presParOf" srcId="{847058D7-1D76-CF45-BFA7-07B572ED57BD}" destId="{18B4295F-4E89-4847-9280-7A0B87AA2A18}" srcOrd="3" destOrd="0" presId="urn:microsoft.com/office/officeart/2017/3/layout/HorizontalLabelsTimeline"/>
    <dgm:cxn modelId="{FB726EBC-42E2-C64A-8CA8-61ED34C0019F}" type="presParOf" srcId="{847058D7-1D76-CF45-BFA7-07B572ED57BD}" destId="{EA100404-3878-3B45-886C-8A02F8934D28}" srcOrd="4" destOrd="0" presId="urn:microsoft.com/office/officeart/2017/3/layout/HorizontalLabelsTimeline"/>
    <dgm:cxn modelId="{0C244B28-0331-A646-B250-82C40F91B443}" type="presParOf" srcId="{D698B57F-1C66-F542-9C4B-101C48B0A407}" destId="{60B14FE8-0784-4345-8072-960D4AE34095}" srcOrd="11" destOrd="0" presId="urn:microsoft.com/office/officeart/2017/3/layout/HorizontalLabelsTimeline"/>
    <dgm:cxn modelId="{3027AC1B-C0C7-554D-90B1-2C3471155B97}" type="presParOf" srcId="{D698B57F-1C66-F542-9C4B-101C48B0A407}" destId="{5BD3FF3B-BAB8-274C-8917-EA48E5953FFD}" srcOrd="12" destOrd="0" presId="urn:microsoft.com/office/officeart/2017/3/layout/HorizontalLabelsTimeline"/>
    <dgm:cxn modelId="{11587F75-6613-1E46-A151-6D547B25E5BC}" type="presParOf" srcId="{5BD3FF3B-BAB8-274C-8917-EA48E5953FFD}" destId="{107AC601-2679-2049-B7F2-90FAE146845D}" srcOrd="0" destOrd="0" presId="urn:microsoft.com/office/officeart/2017/3/layout/HorizontalLabelsTimeline"/>
    <dgm:cxn modelId="{288406F7-B1A0-FF49-AFB8-5BBCB4B42AF1}" type="presParOf" srcId="{5BD3FF3B-BAB8-274C-8917-EA48E5953FFD}" destId="{AEB38616-045A-EE4C-B96B-A27780EE5255}" srcOrd="1" destOrd="0" presId="urn:microsoft.com/office/officeart/2017/3/layout/HorizontalLabelsTimeline"/>
    <dgm:cxn modelId="{63B7A2F7-19BE-C949-99DB-8D52ED203BF8}" type="presParOf" srcId="{AEB38616-045A-EE4C-B96B-A27780EE5255}" destId="{C9CC8722-BF46-BA4F-B42A-4EFA8A04E4EA}" srcOrd="0" destOrd="0" presId="urn:microsoft.com/office/officeart/2017/3/layout/HorizontalLabelsTimeline"/>
    <dgm:cxn modelId="{292A347E-64D1-C045-A8C8-1E78185A1D07}" type="presParOf" srcId="{AEB38616-045A-EE4C-B96B-A27780EE5255}" destId="{6AC71CA6-E47B-8A44-99D2-897E3F8F8003}" srcOrd="1" destOrd="0" presId="urn:microsoft.com/office/officeart/2017/3/layout/HorizontalLabelsTimeline"/>
    <dgm:cxn modelId="{4A0D720D-73DF-C54D-B358-AB2864D59268}" type="presParOf" srcId="{5BD3FF3B-BAB8-274C-8917-EA48E5953FFD}" destId="{43F895BC-1FF8-FA4F-97BE-6CCBFAB2CC87}" srcOrd="2" destOrd="0" presId="urn:microsoft.com/office/officeart/2017/3/layout/HorizontalLabelsTimeline"/>
    <dgm:cxn modelId="{90961150-F096-8241-ADA9-B0B58663C54D}" type="presParOf" srcId="{5BD3FF3B-BAB8-274C-8917-EA48E5953FFD}" destId="{D19EFDFA-304D-D14F-926B-8F1E64854D49}" srcOrd="3" destOrd="0" presId="urn:microsoft.com/office/officeart/2017/3/layout/HorizontalLabelsTimeline"/>
    <dgm:cxn modelId="{7908F753-2A4C-3F40-B168-1756E96BCDFB}" type="presParOf" srcId="{5BD3FF3B-BAB8-274C-8917-EA48E5953FFD}" destId="{975F88A2-85CB-834D-98D7-4E39941C17CC}" srcOrd="4" destOrd="0" presId="urn:microsoft.com/office/officeart/2017/3/layout/HorizontalLabelsTimeline"/>
    <dgm:cxn modelId="{F435FE6A-26DD-6947-8A44-E3BE0FD824F3}" type="presParOf" srcId="{D698B57F-1C66-F542-9C4B-101C48B0A407}" destId="{33773E4A-8A11-254C-8B4D-9E51BE8159F2}" srcOrd="13" destOrd="0" presId="urn:microsoft.com/office/officeart/2017/3/layout/HorizontalLabelsTimeline"/>
    <dgm:cxn modelId="{2F9DF314-8630-C24B-B6BC-A69965E5660F}" type="presParOf" srcId="{D698B57F-1C66-F542-9C4B-101C48B0A407}" destId="{38C1F77E-D6FD-B44E-ABF0-D53767F8B7A6}" srcOrd="14" destOrd="0" presId="urn:microsoft.com/office/officeart/2017/3/layout/HorizontalLabelsTimeline"/>
    <dgm:cxn modelId="{BDBFC5A5-9D95-B144-91A4-D8CD9241FD37}" type="presParOf" srcId="{38C1F77E-D6FD-B44E-ABF0-D53767F8B7A6}" destId="{9ACE17E1-784C-C949-A328-24C8ED055F08}" srcOrd="0" destOrd="0" presId="urn:microsoft.com/office/officeart/2017/3/layout/HorizontalLabelsTimeline"/>
    <dgm:cxn modelId="{58824B6D-7280-E046-BE26-E94024902825}" type="presParOf" srcId="{38C1F77E-D6FD-B44E-ABF0-D53767F8B7A6}" destId="{2B5EA146-E3FD-BD4B-B8A2-BAA6B4E02CCF}" srcOrd="1" destOrd="0" presId="urn:microsoft.com/office/officeart/2017/3/layout/HorizontalLabelsTimeline"/>
    <dgm:cxn modelId="{46028515-816E-B24E-8DC5-70E4F536B538}" type="presParOf" srcId="{2B5EA146-E3FD-BD4B-B8A2-BAA6B4E02CCF}" destId="{E254E1E9-7E1D-5147-ADF1-DE46A565A927}" srcOrd="0" destOrd="0" presId="urn:microsoft.com/office/officeart/2017/3/layout/HorizontalLabelsTimeline"/>
    <dgm:cxn modelId="{CAB865F3-B95F-E346-A5D7-C7A28F5EB7A3}" type="presParOf" srcId="{2B5EA146-E3FD-BD4B-B8A2-BAA6B4E02CCF}" destId="{7BD3838A-DF57-8A47-88C7-01624E5E9625}" srcOrd="1" destOrd="0" presId="urn:microsoft.com/office/officeart/2017/3/layout/HorizontalLabelsTimeline"/>
    <dgm:cxn modelId="{95299238-F961-5344-A9C2-96ACA2F24BDE}" type="presParOf" srcId="{38C1F77E-D6FD-B44E-ABF0-D53767F8B7A6}" destId="{15D30D35-C83D-0148-A1D8-EBFFD2A7F099}" srcOrd="2" destOrd="0" presId="urn:microsoft.com/office/officeart/2017/3/layout/HorizontalLabelsTimeline"/>
    <dgm:cxn modelId="{05FB36B4-77FE-B144-BE7A-393C251BEF4B}" type="presParOf" srcId="{38C1F77E-D6FD-B44E-ABF0-D53767F8B7A6}" destId="{69D54CD2-9E3D-FD4E-A6B3-A29C9BA350D7}" srcOrd="3" destOrd="0" presId="urn:microsoft.com/office/officeart/2017/3/layout/HorizontalLabelsTimeline"/>
    <dgm:cxn modelId="{E6BB700A-CBBE-5040-8DE1-21D4E76C0535}" type="presParOf" srcId="{38C1F77E-D6FD-B44E-ABF0-D53767F8B7A6}" destId="{42338841-98FF-1344-B590-E23EE0CECEDE}" srcOrd="4" destOrd="0" presId="urn:microsoft.com/office/officeart/2017/3/layout/HorizontalLabelsTimeline"/>
    <dgm:cxn modelId="{B3FDF3F5-1F0E-4143-8246-13D139FADE72}" type="presParOf" srcId="{D698B57F-1C66-F542-9C4B-101C48B0A407}" destId="{2B3CF420-C66E-EA45-B674-254A008DFF84}" srcOrd="15" destOrd="0" presId="urn:microsoft.com/office/officeart/2017/3/layout/HorizontalLabelsTimeline"/>
    <dgm:cxn modelId="{DC15FF48-C598-CB4A-9466-B11BB68C2555}" type="presParOf" srcId="{D698B57F-1C66-F542-9C4B-101C48B0A407}" destId="{881B1FCE-BB98-D148-BB39-5563676F660A}" srcOrd="16" destOrd="0" presId="urn:microsoft.com/office/officeart/2017/3/layout/HorizontalLabelsTimeline"/>
    <dgm:cxn modelId="{C5EE95B0-A668-8743-9AC1-497AF4D313DF}" type="presParOf" srcId="{881B1FCE-BB98-D148-BB39-5563676F660A}" destId="{E0A09FBC-3C38-2945-B522-2255E49A3DCD}" srcOrd="0" destOrd="0" presId="urn:microsoft.com/office/officeart/2017/3/layout/HorizontalLabelsTimeline"/>
    <dgm:cxn modelId="{0AE4F5F7-A10F-9545-883B-B0C78FA965A5}" type="presParOf" srcId="{881B1FCE-BB98-D148-BB39-5563676F660A}" destId="{F89AB4BA-E2CD-1147-BEEC-F25792E991D9}" srcOrd="1" destOrd="0" presId="urn:microsoft.com/office/officeart/2017/3/layout/HorizontalLabelsTimeline"/>
    <dgm:cxn modelId="{6E86B79B-7821-0A4E-A9C8-B40B5DC756C7}" type="presParOf" srcId="{F89AB4BA-E2CD-1147-BEEC-F25792E991D9}" destId="{3F8EB329-B1C4-534F-A358-0011C5AAA41B}" srcOrd="0" destOrd="0" presId="urn:microsoft.com/office/officeart/2017/3/layout/HorizontalLabelsTimeline"/>
    <dgm:cxn modelId="{72F141F8-7350-0E44-A45A-0F017D6DA791}" type="presParOf" srcId="{F89AB4BA-E2CD-1147-BEEC-F25792E991D9}" destId="{ABD00A6B-4DE9-1F40-B063-E89E11D84A03}" srcOrd="1" destOrd="0" presId="urn:microsoft.com/office/officeart/2017/3/layout/HorizontalLabelsTimeline"/>
    <dgm:cxn modelId="{0A012904-CE0D-374D-A9F3-BA1371884C82}" type="presParOf" srcId="{881B1FCE-BB98-D148-BB39-5563676F660A}" destId="{67C6CD62-AEAB-A344-819A-22770CF5607B}" srcOrd="2" destOrd="0" presId="urn:microsoft.com/office/officeart/2017/3/layout/HorizontalLabelsTimeline"/>
    <dgm:cxn modelId="{C5337835-8653-4746-892D-C430C4E09287}" type="presParOf" srcId="{881B1FCE-BB98-D148-BB39-5563676F660A}" destId="{8573C76D-6C0C-7847-B9EA-C9C421406552}" srcOrd="3" destOrd="0" presId="urn:microsoft.com/office/officeart/2017/3/layout/HorizontalLabelsTimeline"/>
    <dgm:cxn modelId="{7DA2CF14-4DA5-024E-97F4-DBBD86F8FAE7}" type="presParOf" srcId="{881B1FCE-BB98-D148-BB39-5563676F660A}" destId="{DDAAB920-E059-7B44-A615-0B0EE85EF0E6}"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E109F-62C4-534B-B899-AC93AD9F6C38}">
      <dsp:nvSpPr>
        <dsp:cNvPr id="0" name=""/>
        <dsp:cNvSpPr/>
      </dsp:nvSpPr>
      <dsp:spPr>
        <a:xfrm>
          <a:off x="0" y="2080418"/>
          <a:ext cx="10515600"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2EF78-649E-6C4C-A3FC-9DA3FF9122D0}">
      <dsp:nvSpPr>
        <dsp:cNvPr id="0" name=""/>
        <dsp:cNvSpPr/>
      </dsp:nvSpPr>
      <dsp:spPr>
        <a:xfrm>
          <a:off x="127440" y="1289859"/>
          <a:ext cx="1850293" cy="4993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1774</a:t>
          </a:r>
        </a:p>
      </dsp:txBody>
      <dsp:txXfrm>
        <a:off x="127440" y="1289859"/>
        <a:ext cx="1850293" cy="499300"/>
      </dsp:txXfrm>
    </dsp:sp>
    <dsp:sp modelId="{BAEC1C5C-B48E-734B-B611-1AD8D6AEC70B}">
      <dsp:nvSpPr>
        <dsp:cNvPr id="0" name=""/>
        <dsp:cNvSpPr/>
      </dsp:nvSpPr>
      <dsp:spPr>
        <a:xfrm>
          <a:off x="127440" y="362369"/>
          <a:ext cx="1850293" cy="9274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First Continental Congress meets in Philadelphia.</a:t>
          </a:r>
        </a:p>
      </dsp:txBody>
      <dsp:txXfrm>
        <a:off x="127440" y="362369"/>
        <a:ext cx="1850293" cy="927489"/>
      </dsp:txXfrm>
    </dsp:sp>
    <dsp:sp modelId="{494E6150-84C7-B141-B5A7-060B134C3395}">
      <dsp:nvSpPr>
        <dsp:cNvPr id="0" name=""/>
        <dsp:cNvSpPr/>
      </dsp:nvSpPr>
      <dsp:spPr>
        <a:xfrm>
          <a:off x="1052586" y="1789159"/>
          <a:ext cx="0" cy="291258"/>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034888-D014-A347-963E-A32F8EC59164}">
      <dsp:nvSpPr>
        <dsp:cNvPr id="0" name=""/>
        <dsp:cNvSpPr/>
      </dsp:nvSpPr>
      <dsp:spPr>
        <a:xfrm>
          <a:off x="1178743" y="2371677"/>
          <a:ext cx="1850293" cy="499300"/>
        </a:xfrm>
        <a:prstGeom prst="rect">
          <a:avLst/>
        </a:prstGeom>
        <a:solidFill>
          <a:schemeClr val="accent2">
            <a:hueOff val="373728"/>
            <a:satOff val="-1162"/>
            <a:lumOff val="-1716"/>
            <a:alphaOff val="0"/>
          </a:schemeClr>
        </a:solidFill>
        <a:ln w="12700" cap="flat" cmpd="sng" algn="ctr">
          <a:solidFill>
            <a:schemeClr val="accent2">
              <a:hueOff val="373728"/>
              <a:satOff val="-1162"/>
              <a:lumOff val="-17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1775</a:t>
          </a:r>
        </a:p>
      </dsp:txBody>
      <dsp:txXfrm>
        <a:off x="1178743" y="2371677"/>
        <a:ext cx="1850293" cy="499300"/>
      </dsp:txXfrm>
    </dsp:sp>
    <dsp:sp modelId="{03C7D931-B0BA-ED4D-9182-82C5CDAF1894}">
      <dsp:nvSpPr>
        <dsp:cNvPr id="0" name=""/>
        <dsp:cNvSpPr/>
      </dsp:nvSpPr>
      <dsp:spPr>
        <a:xfrm>
          <a:off x="1178743" y="2870977"/>
          <a:ext cx="1850293" cy="927489"/>
        </a:xfrm>
        <a:prstGeom prst="rect">
          <a:avLst/>
        </a:prstGeom>
        <a:solidFill>
          <a:schemeClr val="accent2">
            <a:tint val="40000"/>
            <a:alpha val="90000"/>
            <a:hueOff val="473907"/>
            <a:satOff val="-4677"/>
            <a:lumOff val="-469"/>
            <a:alphaOff val="0"/>
          </a:schemeClr>
        </a:solidFill>
        <a:ln w="12700" cap="flat" cmpd="sng" algn="ctr">
          <a:solidFill>
            <a:schemeClr val="accent2">
              <a:tint val="40000"/>
              <a:alpha val="90000"/>
              <a:hueOff val="473907"/>
              <a:satOff val="-4677"/>
              <a:lumOff val="-4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Battle of Lexington and Concord</a:t>
          </a:r>
        </a:p>
      </dsp:txBody>
      <dsp:txXfrm>
        <a:off x="1178743" y="2870977"/>
        <a:ext cx="1850293" cy="927489"/>
      </dsp:txXfrm>
    </dsp:sp>
    <dsp:sp modelId="{364C25C0-E96B-5548-8994-7261323DA094}">
      <dsp:nvSpPr>
        <dsp:cNvPr id="0" name=""/>
        <dsp:cNvSpPr/>
      </dsp:nvSpPr>
      <dsp:spPr>
        <a:xfrm>
          <a:off x="2103890" y="2080418"/>
          <a:ext cx="0" cy="291258"/>
        </a:xfrm>
        <a:prstGeom prst="line">
          <a:avLst/>
        </a:prstGeom>
        <a:noFill/>
        <a:ln w="6350" cap="flat" cmpd="sng" algn="ctr">
          <a:solidFill>
            <a:schemeClr val="accent2">
              <a:hueOff val="373728"/>
              <a:satOff val="-1162"/>
              <a:lumOff val="-1716"/>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C74ED9-45D8-A04C-87AB-5FCA89F20674}">
      <dsp:nvSpPr>
        <dsp:cNvPr id="0" name=""/>
        <dsp:cNvSpPr/>
      </dsp:nvSpPr>
      <dsp:spPr>
        <a:xfrm rot="2700000">
          <a:off x="1020223" y="2048054"/>
          <a:ext cx="64727" cy="64727"/>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68036-2649-6149-A124-7E1E2958BDC9}">
      <dsp:nvSpPr>
        <dsp:cNvPr id="0" name=""/>
        <dsp:cNvSpPr/>
      </dsp:nvSpPr>
      <dsp:spPr>
        <a:xfrm rot="2700000">
          <a:off x="2071526" y="2048054"/>
          <a:ext cx="64727" cy="64727"/>
        </a:xfrm>
        <a:prstGeom prst="rect">
          <a:avLst/>
        </a:prstGeom>
        <a:solidFill>
          <a:schemeClr val="accent2">
            <a:hueOff val="373728"/>
            <a:satOff val="-1162"/>
            <a:lumOff val="-171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B7A94-7809-4044-9CDA-B86F90CFA881}">
      <dsp:nvSpPr>
        <dsp:cNvPr id="0" name=""/>
        <dsp:cNvSpPr/>
      </dsp:nvSpPr>
      <dsp:spPr>
        <a:xfrm>
          <a:off x="2230046" y="1289859"/>
          <a:ext cx="1850293" cy="499300"/>
        </a:xfrm>
        <a:prstGeom prst="rect">
          <a:avLst/>
        </a:prstGeom>
        <a:solidFill>
          <a:schemeClr val="accent2">
            <a:hueOff val="747456"/>
            <a:satOff val="-2324"/>
            <a:lumOff val="-3431"/>
            <a:alphaOff val="0"/>
          </a:schemeClr>
        </a:solidFill>
        <a:ln w="12700" cap="flat" cmpd="sng" algn="ctr">
          <a:solidFill>
            <a:schemeClr val="accent2">
              <a:hueOff val="747456"/>
              <a:satOff val="-2324"/>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1775</a:t>
          </a:r>
        </a:p>
      </dsp:txBody>
      <dsp:txXfrm>
        <a:off x="2230046" y="1289859"/>
        <a:ext cx="1850293" cy="499300"/>
      </dsp:txXfrm>
    </dsp:sp>
    <dsp:sp modelId="{566ED9B3-5CD7-E944-9A1E-2B2C5F1A310C}">
      <dsp:nvSpPr>
        <dsp:cNvPr id="0" name=""/>
        <dsp:cNvSpPr/>
      </dsp:nvSpPr>
      <dsp:spPr>
        <a:xfrm>
          <a:off x="2230046" y="158007"/>
          <a:ext cx="1850293" cy="1131851"/>
        </a:xfrm>
        <a:prstGeom prst="rect">
          <a:avLst/>
        </a:prstGeom>
        <a:solidFill>
          <a:schemeClr val="accent2">
            <a:tint val="40000"/>
            <a:alpha val="90000"/>
            <a:hueOff val="947813"/>
            <a:satOff val="-9355"/>
            <a:lumOff val="-938"/>
            <a:alphaOff val="0"/>
          </a:schemeClr>
        </a:solidFill>
        <a:ln w="12700" cap="flat" cmpd="sng" algn="ctr">
          <a:solidFill>
            <a:schemeClr val="accent2">
              <a:tint val="40000"/>
              <a:alpha val="90000"/>
              <a:hueOff val="947813"/>
              <a:satOff val="-9355"/>
              <a:lumOff val="-9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Second Continental Congress meets in Philadelphia.</a:t>
          </a:r>
        </a:p>
      </dsp:txBody>
      <dsp:txXfrm>
        <a:off x="2230046" y="158007"/>
        <a:ext cx="1850293" cy="1131851"/>
      </dsp:txXfrm>
    </dsp:sp>
    <dsp:sp modelId="{2A0D04C4-C9DB-1547-8EBE-43E28AB7E203}">
      <dsp:nvSpPr>
        <dsp:cNvPr id="0" name=""/>
        <dsp:cNvSpPr/>
      </dsp:nvSpPr>
      <dsp:spPr>
        <a:xfrm>
          <a:off x="3155193" y="1789159"/>
          <a:ext cx="0" cy="291258"/>
        </a:xfrm>
        <a:prstGeom prst="line">
          <a:avLst/>
        </a:prstGeom>
        <a:noFill/>
        <a:ln w="6350" cap="flat" cmpd="sng" algn="ctr">
          <a:solidFill>
            <a:schemeClr val="accent2">
              <a:hueOff val="747456"/>
              <a:satOff val="-2324"/>
              <a:lumOff val="-3431"/>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77780A-BC16-694E-9DF9-FEE6D24CE66B}">
      <dsp:nvSpPr>
        <dsp:cNvPr id="0" name=""/>
        <dsp:cNvSpPr/>
      </dsp:nvSpPr>
      <dsp:spPr>
        <a:xfrm>
          <a:off x="3281349" y="2371677"/>
          <a:ext cx="1850293" cy="499300"/>
        </a:xfrm>
        <a:prstGeom prst="rect">
          <a:avLst/>
        </a:prstGeom>
        <a:solidFill>
          <a:schemeClr val="accent2">
            <a:hueOff val="1121184"/>
            <a:satOff val="-3486"/>
            <a:lumOff val="-5147"/>
            <a:alphaOff val="0"/>
          </a:schemeClr>
        </a:solidFill>
        <a:ln w="12700" cap="flat" cmpd="sng" algn="ctr">
          <a:solidFill>
            <a:schemeClr val="accent2">
              <a:hueOff val="1121184"/>
              <a:satOff val="-3486"/>
              <a:lumOff val="-5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1775</a:t>
          </a:r>
        </a:p>
      </dsp:txBody>
      <dsp:txXfrm>
        <a:off x="3281349" y="2371677"/>
        <a:ext cx="1850293" cy="499300"/>
      </dsp:txXfrm>
    </dsp:sp>
    <dsp:sp modelId="{B6FB5A72-8CA9-2F41-92EE-26F142B402F5}">
      <dsp:nvSpPr>
        <dsp:cNvPr id="0" name=""/>
        <dsp:cNvSpPr/>
      </dsp:nvSpPr>
      <dsp:spPr>
        <a:xfrm>
          <a:off x="3281349" y="2870977"/>
          <a:ext cx="1850293" cy="707407"/>
        </a:xfrm>
        <a:prstGeom prst="rect">
          <a:avLst/>
        </a:prstGeom>
        <a:solidFill>
          <a:schemeClr val="accent2">
            <a:tint val="40000"/>
            <a:alpha val="90000"/>
            <a:hueOff val="1421720"/>
            <a:satOff val="-14032"/>
            <a:lumOff val="-1407"/>
            <a:alphaOff val="0"/>
          </a:schemeClr>
        </a:solidFill>
        <a:ln w="12700" cap="flat" cmpd="sng" algn="ctr">
          <a:solidFill>
            <a:schemeClr val="accent2">
              <a:tint val="40000"/>
              <a:alpha val="90000"/>
              <a:hueOff val="1421720"/>
              <a:satOff val="-14032"/>
              <a:lumOff val="-14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Battle of Bunker Hill</a:t>
          </a:r>
        </a:p>
      </dsp:txBody>
      <dsp:txXfrm>
        <a:off x="3281349" y="2870977"/>
        <a:ext cx="1850293" cy="707407"/>
      </dsp:txXfrm>
    </dsp:sp>
    <dsp:sp modelId="{BDB8D7FD-28AF-1144-833C-36B66662C260}">
      <dsp:nvSpPr>
        <dsp:cNvPr id="0" name=""/>
        <dsp:cNvSpPr/>
      </dsp:nvSpPr>
      <dsp:spPr>
        <a:xfrm>
          <a:off x="4206496" y="2080418"/>
          <a:ext cx="0" cy="291258"/>
        </a:xfrm>
        <a:prstGeom prst="line">
          <a:avLst/>
        </a:prstGeom>
        <a:noFill/>
        <a:ln w="6350" cap="flat" cmpd="sng" algn="ctr">
          <a:solidFill>
            <a:schemeClr val="accent2">
              <a:hueOff val="1121184"/>
              <a:satOff val="-3486"/>
              <a:lumOff val="-5147"/>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619B79-1EC7-884D-94F1-822CE0B422EF}">
      <dsp:nvSpPr>
        <dsp:cNvPr id="0" name=""/>
        <dsp:cNvSpPr/>
      </dsp:nvSpPr>
      <dsp:spPr>
        <a:xfrm rot="2700000">
          <a:off x="3122829" y="2048054"/>
          <a:ext cx="64727" cy="64727"/>
        </a:xfrm>
        <a:prstGeom prst="rect">
          <a:avLst/>
        </a:prstGeom>
        <a:solidFill>
          <a:schemeClr val="accent2">
            <a:hueOff val="747456"/>
            <a:satOff val="-2324"/>
            <a:lumOff val="-343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890F0-21A9-444C-A7BE-A0B33C20224B}">
      <dsp:nvSpPr>
        <dsp:cNvPr id="0" name=""/>
        <dsp:cNvSpPr/>
      </dsp:nvSpPr>
      <dsp:spPr>
        <a:xfrm rot="2700000">
          <a:off x="4174133" y="2048054"/>
          <a:ext cx="64727" cy="64727"/>
        </a:xfrm>
        <a:prstGeom prst="rect">
          <a:avLst/>
        </a:prstGeom>
        <a:solidFill>
          <a:schemeClr val="accent2">
            <a:hueOff val="1121184"/>
            <a:satOff val="-3486"/>
            <a:lumOff val="-514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5EE7A-9334-3D4A-99C7-BA1F8E607A50}">
      <dsp:nvSpPr>
        <dsp:cNvPr id="0" name=""/>
        <dsp:cNvSpPr/>
      </dsp:nvSpPr>
      <dsp:spPr>
        <a:xfrm>
          <a:off x="4332653" y="1289859"/>
          <a:ext cx="1850293" cy="499300"/>
        </a:xfrm>
        <a:prstGeom prst="rect">
          <a:avLst/>
        </a:prstGeom>
        <a:solidFill>
          <a:schemeClr val="accent2">
            <a:hueOff val="1494911"/>
            <a:satOff val="-4648"/>
            <a:lumOff val="-6862"/>
            <a:alphaOff val="0"/>
          </a:schemeClr>
        </a:solidFill>
        <a:ln w="12700" cap="flat" cmpd="sng" algn="ctr">
          <a:solidFill>
            <a:schemeClr val="accent2">
              <a:hueOff val="1494911"/>
              <a:satOff val="-4648"/>
              <a:lumOff val="-6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1776</a:t>
          </a:r>
        </a:p>
      </dsp:txBody>
      <dsp:txXfrm>
        <a:off x="4332653" y="1289859"/>
        <a:ext cx="1850293" cy="499300"/>
      </dsp:txXfrm>
    </dsp:sp>
    <dsp:sp modelId="{F38ADC47-3924-2942-966B-15FFFEC8D299}">
      <dsp:nvSpPr>
        <dsp:cNvPr id="0" name=""/>
        <dsp:cNvSpPr/>
      </dsp:nvSpPr>
      <dsp:spPr>
        <a:xfrm>
          <a:off x="4332653" y="582452"/>
          <a:ext cx="1850293" cy="707407"/>
        </a:xfrm>
        <a:prstGeom prst="rect">
          <a:avLst/>
        </a:prstGeom>
        <a:solidFill>
          <a:schemeClr val="accent2">
            <a:tint val="40000"/>
            <a:alpha val="90000"/>
            <a:hueOff val="1895626"/>
            <a:satOff val="-18709"/>
            <a:lumOff val="-1876"/>
            <a:alphaOff val="0"/>
          </a:schemeClr>
        </a:solidFill>
        <a:ln w="12700" cap="flat" cmpd="sng" algn="ctr">
          <a:solidFill>
            <a:schemeClr val="accent2">
              <a:tint val="40000"/>
              <a:alpha val="90000"/>
              <a:hueOff val="1895626"/>
              <a:satOff val="-18709"/>
              <a:lumOff val="-1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Declaration of Independence</a:t>
          </a:r>
        </a:p>
      </dsp:txBody>
      <dsp:txXfrm>
        <a:off x="4332653" y="582452"/>
        <a:ext cx="1850293" cy="707407"/>
      </dsp:txXfrm>
    </dsp:sp>
    <dsp:sp modelId="{9FB8D823-AD05-3C45-A0B4-CE6CA04EF49C}">
      <dsp:nvSpPr>
        <dsp:cNvPr id="0" name=""/>
        <dsp:cNvSpPr/>
      </dsp:nvSpPr>
      <dsp:spPr>
        <a:xfrm>
          <a:off x="5257800" y="1789159"/>
          <a:ext cx="0" cy="291258"/>
        </a:xfrm>
        <a:prstGeom prst="line">
          <a:avLst/>
        </a:prstGeom>
        <a:noFill/>
        <a:ln w="6350" cap="flat" cmpd="sng" algn="ctr">
          <a:solidFill>
            <a:schemeClr val="accent2">
              <a:hueOff val="1494911"/>
              <a:satOff val="-4648"/>
              <a:lumOff val="-6862"/>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A07D6E-068B-BC43-BA2D-FB59A8DE1D82}">
      <dsp:nvSpPr>
        <dsp:cNvPr id="0" name=""/>
        <dsp:cNvSpPr/>
      </dsp:nvSpPr>
      <dsp:spPr>
        <a:xfrm>
          <a:off x="5383956" y="2371677"/>
          <a:ext cx="1850293" cy="499300"/>
        </a:xfrm>
        <a:prstGeom prst="rect">
          <a:avLst/>
        </a:prstGeom>
        <a:solidFill>
          <a:schemeClr val="accent2">
            <a:hueOff val="1868639"/>
            <a:satOff val="-5811"/>
            <a:lumOff val="-8578"/>
            <a:alphaOff val="0"/>
          </a:schemeClr>
        </a:solidFill>
        <a:ln w="12700" cap="flat" cmpd="sng" algn="ctr">
          <a:solidFill>
            <a:schemeClr val="accent2">
              <a:hueOff val="1868639"/>
              <a:satOff val="-5811"/>
              <a:lumOff val="-85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1778</a:t>
          </a:r>
        </a:p>
      </dsp:txBody>
      <dsp:txXfrm>
        <a:off x="5383956" y="2371677"/>
        <a:ext cx="1850293" cy="499300"/>
      </dsp:txXfrm>
    </dsp:sp>
    <dsp:sp modelId="{B8A823BB-66CB-3F4D-BEA4-80CA88167BA3}">
      <dsp:nvSpPr>
        <dsp:cNvPr id="0" name=""/>
        <dsp:cNvSpPr/>
      </dsp:nvSpPr>
      <dsp:spPr>
        <a:xfrm>
          <a:off x="5383956" y="2870977"/>
          <a:ext cx="1850293" cy="707407"/>
        </a:xfrm>
        <a:prstGeom prst="rect">
          <a:avLst/>
        </a:prstGeom>
        <a:solidFill>
          <a:schemeClr val="accent2">
            <a:tint val="40000"/>
            <a:alpha val="90000"/>
            <a:hueOff val="2369533"/>
            <a:satOff val="-23386"/>
            <a:lumOff val="-2345"/>
            <a:alphaOff val="0"/>
          </a:schemeClr>
        </a:solidFill>
        <a:ln w="12700" cap="flat" cmpd="sng" algn="ctr">
          <a:solidFill>
            <a:schemeClr val="accent2">
              <a:tint val="40000"/>
              <a:alpha val="90000"/>
              <a:hueOff val="2369533"/>
              <a:satOff val="-23386"/>
              <a:lumOff val="-23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Military alliance with France</a:t>
          </a:r>
        </a:p>
      </dsp:txBody>
      <dsp:txXfrm>
        <a:off x="5383956" y="2870977"/>
        <a:ext cx="1850293" cy="707407"/>
      </dsp:txXfrm>
    </dsp:sp>
    <dsp:sp modelId="{A0B4E79F-723D-FE4E-8DA7-68DBF727B2CF}">
      <dsp:nvSpPr>
        <dsp:cNvPr id="0" name=""/>
        <dsp:cNvSpPr/>
      </dsp:nvSpPr>
      <dsp:spPr>
        <a:xfrm>
          <a:off x="6309103" y="2080418"/>
          <a:ext cx="0" cy="291258"/>
        </a:xfrm>
        <a:prstGeom prst="line">
          <a:avLst/>
        </a:prstGeom>
        <a:noFill/>
        <a:ln w="6350" cap="flat" cmpd="sng" algn="ctr">
          <a:solidFill>
            <a:schemeClr val="accent2">
              <a:hueOff val="1868639"/>
              <a:satOff val="-5811"/>
              <a:lumOff val="-8578"/>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983CFD-93B1-C840-B4DD-C870E8C6C20C}">
      <dsp:nvSpPr>
        <dsp:cNvPr id="0" name=""/>
        <dsp:cNvSpPr/>
      </dsp:nvSpPr>
      <dsp:spPr>
        <a:xfrm rot="2700000">
          <a:off x="5225436" y="2048054"/>
          <a:ext cx="64727" cy="64727"/>
        </a:xfrm>
        <a:prstGeom prst="rect">
          <a:avLst/>
        </a:prstGeom>
        <a:solidFill>
          <a:schemeClr val="accent2">
            <a:hueOff val="1494911"/>
            <a:satOff val="-4648"/>
            <a:lumOff val="-686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4295F-4E89-4847-9280-7A0B87AA2A18}">
      <dsp:nvSpPr>
        <dsp:cNvPr id="0" name=""/>
        <dsp:cNvSpPr/>
      </dsp:nvSpPr>
      <dsp:spPr>
        <a:xfrm rot="2700000">
          <a:off x="6276739" y="2048054"/>
          <a:ext cx="64727" cy="64727"/>
        </a:xfrm>
        <a:prstGeom prst="rect">
          <a:avLst/>
        </a:prstGeom>
        <a:solidFill>
          <a:schemeClr val="accent2">
            <a:hueOff val="1868639"/>
            <a:satOff val="-5811"/>
            <a:lumOff val="-857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AC601-2679-2049-B7F2-90FAE146845D}">
      <dsp:nvSpPr>
        <dsp:cNvPr id="0" name=""/>
        <dsp:cNvSpPr/>
      </dsp:nvSpPr>
      <dsp:spPr>
        <a:xfrm>
          <a:off x="6435259" y="1289859"/>
          <a:ext cx="1850293" cy="499300"/>
        </a:xfrm>
        <a:prstGeom prst="rect">
          <a:avLst/>
        </a:prstGeom>
        <a:solidFill>
          <a:schemeClr val="accent2">
            <a:hueOff val="2242367"/>
            <a:satOff val="-6973"/>
            <a:lumOff val="-10293"/>
            <a:alphaOff val="0"/>
          </a:schemeClr>
        </a:solidFill>
        <a:ln w="12700" cap="flat" cmpd="sng" algn="ctr">
          <a:solidFill>
            <a:schemeClr val="accent2">
              <a:hueOff val="2242367"/>
              <a:satOff val="-6973"/>
              <a:lumOff val="-10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1789</a:t>
          </a:r>
        </a:p>
      </dsp:txBody>
      <dsp:txXfrm>
        <a:off x="6435259" y="1289859"/>
        <a:ext cx="1850293" cy="499300"/>
      </dsp:txXfrm>
    </dsp:sp>
    <dsp:sp modelId="{C9CC8722-BF46-BA4F-B42A-4EFA8A04E4EA}">
      <dsp:nvSpPr>
        <dsp:cNvPr id="0" name=""/>
        <dsp:cNvSpPr/>
      </dsp:nvSpPr>
      <dsp:spPr>
        <a:xfrm>
          <a:off x="6435259" y="582452"/>
          <a:ext cx="1850293" cy="707407"/>
        </a:xfrm>
        <a:prstGeom prst="rect">
          <a:avLst/>
        </a:prstGeom>
        <a:solidFill>
          <a:schemeClr val="accent2">
            <a:tint val="40000"/>
            <a:alpha val="90000"/>
            <a:hueOff val="2843440"/>
            <a:satOff val="-28063"/>
            <a:lumOff val="-2814"/>
            <a:alphaOff val="0"/>
          </a:schemeClr>
        </a:solidFill>
        <a:ln w="12700" cap="flat" cmpd="sng" algn="ctr">
          <a:solidFill>
            <a:schemeClr val="accent2">
              <a:tint val="40000"/>
              <a:alpha val="90000"/>
              <a:hueOff val="2843440"/>
              <a:satOff val="-28063"/>
              <a:lumOff val="-2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Spain enters war against Britain</a:t>
          </a:r>
        </a:p>
      </dsp:txBody>
      <dsp:txXfrm>
        <a:off x="6435259" y="582452"/>
        <a:ext cx="1850293" cy="707407"/>
      </dsp:txXfrm>
    </dsp:sp>
    <dsp:sp modelId="{43F895BC-1FF8-FA4F-97BE-6CCBFAB2CC87}">
      <dsp:nvSpPr>
        <dsp:cNvPr id="0" name=""/>
        <dsp:cNvSpPr/>
      </dsp:nvSpPr>
      <dsp:spPr>
        <a:xfrm>
          <a:off x="7360406" y="1789159"/>
          <a:ext cx="0" cy="291258"/>
        </a:xfrm>
        <a:prstGeom prst="line">
          <a:avLst/>
        </a:prstGeom>
        <a:noFill/>
        <a:ln w="6350" cap="flat" cmpd="sng" algn="ctr">
          <a:solidFill>
            <a:schemeClr val="accent2">
              <a:hueOff val="2242367"/>
              <a:satOff val="-6973"/>
              <a:lumOff val="-10293"/>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CE17E1-784C-C949-A328-24C8ED055F08}">
      <dsp:nvSpPr>
        <dsp:cNvPr id="0" name=""/>
        <dsp:cNvSpPr/>
      </dsp:nvSpPr>
      <dsp:spPr>
        <a:xfrm>
          <a:off x="7486562" y="2371677"/>
          <a:ext cx="1850293" cy="499300"/>
        </a:xfrm>
        <a:prstGeom prst="rect">
          <a:avLst/>
        </a:prstGeom>
        <a:solidFill>
          <a:schemeClr val="accent2">
            <a:hueOff val="2616095"/>
            <a:satOff val="-8135"/>
            <a:lumOff val="-12009"/>
            <a:alphaOff val="0"/>
          </a:schemeClr>
        </a:solidFill>
        <a:ln w="12700" cap="flat" cmpd="sng" algn="ctr">
          <a:solidFill>
            <a:schemeClr val="accent2">
              <a:hueOff val="2616095"/>
              <a:satOff val="-8135"/>
              <a:lumOff val="-120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1781</a:t>
          </a:r>
        </a:p>
      </dsp:txBody>
      <dsp:txXfrm>
        <a:off x="7486562" y="2371677"/>
        <a:ext cx="1850293" cy="499300"/>
      </dsp:txXfrm>
    </dsp:sp>
    <dsp:sp modelId="{E254E1E9-7E1D-5147-ADF1-DE46A565A927}">
      <dsp:nvSpPr>
        <dsp:cNvPr id="0" name=""/>
        <dsp:cNvSpPr/>
      </dsp:nvSpPr>
      <dsp:spPr>
        <a:xfrm>
          <a:off x="7486562" y="2870977"/>
          <a:ext cx="1850293" cy="707407"/>
        </a:xfrm>
        <a:prstGeom prst="rect">
          <a:avLst/>
        </a:prstGeom>
        <a:solidFill>
          <a:schemeClr val="accent2">
            <a:tint val="40000"/>
            <a:alpha val="90000"/>
            <a:hueOff val="3317346"/>
            <a:satOff val="-32741"/>
            <a:lumOff val="-3283"/>
            <a:alphaOff val="0"/>
          </a:schemeClr>
        </a:solidFill>
        <a:ln w="12700" cap="flat" cmpd="sng" algn="ctr">
          <a:solidFill>
            <a:schemeClr val="accent2">
              <a:tint val="40000"/>
              <a:alpha val="90000"/>
              <a:hueOff val="3317346"/>
              <a:satOff val="-32741"/>
              <a:lumOff val="-32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Cornwallis surrenders</a:t>
          </a:r>
        </a:p>
      </dsp:txBody>
      <dsp:txXfrm>
        <a:off x="7486562" y="2870977"/>
        <a:ext cx="1850293" cy="707407"/>
      </dsp:txXfrm>
    </dsp:sp>
    <dsp:sp modelId="{15D30D35-C83D-0148-A1D8-EBFFD2A7F099}">
      <dsp:nvSpPr>
        <dsp:cNvPr id="0" name=""/>
        <dsp:cNvSpPr/>
      </dsp:nvSpPr>
      <dsp:spPr>
        <a:xfrm>
          <a:off x="8411709" y="2080418"/>
          <a:ext cx="0" cy="291258"/>
        </a:xfrm>
        <a:prstGeom prst="line">
          <a:avLst/>
        </a:prstGeom>
        <a:noFill/>
        <a:ln w="6350" cap="flat" cmpd="sng" algn="ctr">
          <a:solidFill>
            <a:schemeClr val="accent2">
              <a:hueOff val="2616095"/>
              <a:satOff val="-8135"/>
              <a:lumOff val="-12009"/>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9EFDFA-304D-D14F-926B-8F1E64854D49}">
      <dsp:nvSpPr>
        <dsp:cNvPr id="0" name=""/>
        <dsp:cNvSpPr/>
      </dsp:nvSpPr>
      <dsp:spPr>
        <a:xfrm rot="2700000">
          <a:off x="7328042" y="2048054"/>
          <a:ext cx="64727" cy="64727"/>
        </a:xfrm>
        <a:prstGeom prst="rect">
          <a:avLst/>
        </a:prstGeom>
        <a:solidFill>
          <a:schemeClr val="accent2">
            <a:hueOff val="2242367"/>
            <a:satOff val="-6973"/>
            <a:lumOff val="-1029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54CD2-9E3D-FD4E-A6B3-A29C9BA350D7}">
      <dsp:nvSpPr>
        <dsp:cNvPr id="0" name=""/>
        <dsp:cNvSpPr/>
      </dsp:nvSpPr>
      <dsp:spPr>
        <a:xfrm rot="2700000">
          <a:off x="8379346" y="2048054"/>
          <a:ext cx="64727" cy="64727"/>
        </a:xfrm>
        <a:prstGeom prst="rect">
          <a:avLst/>
        </a:prstGeom>
        <a:solidFill>
          <a:schemeClr val="accent2">
            <a:hueOff val="2616095"/>
            <a:satOff val="-8135"/>
            <a:lumOff val="-120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09FBC-3C38-2945-B522-2255E49A3DCD}">
      <dsp:nvSpPr>
        <dsp:cNvPr id="0" name=""/>
        <dsp:cNvSpPr/>
      </dsp:nvSpPr>
      <dsp:spPr>
        <a:xfrm>
          <a:off x="8537866" y="1289859"/>
          <a:ext cx="1850293" cy="499300"/>
        </a:xfrm>
        <a:prstGeom prst="rect">
          <a:avLst/>
        </a:prstGeom>
        <a:solidFill>
          <a:schemeClr val="accent2">
            <a:hueOff val="2989823"/>
            <a:satOff val="-9297"/>
            <a:lumOff val="-13724"/>
            <a:alphaOff val="0"/>
          </a:schemeClr>
        </a:solidFill>
        <a:ln w="12700" cap="flat" cmpd="sng" algn="ctr">
          <a:solidFill>
            <a:schemeClr val="accent2">
              <a:hueOff val="2989823"/>
              <a:satOff val="-9297"/>
              <a:lumOff val="-137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1783</a:t>
          </a:r>
        </a:p>
      </dsp:txBody>
      <dsp:txXfrm>
        <a:off x="8537866" y="1289859"/>
        <a:ext cx="1850293" cy="499300"/>
      </dsp:txXfrm>
    </dsp:sp>
    <dsp:sp modelId="{3F8EB329-B1C4-534F-A358-0011C5AAA41B}">
      <dsp:nvSpPr>
        <dsp:cNvPr id="0" name=""/>
        <dsp:cNvSpPr/>
      </dsp:nvSpPr>
      <dsp:spPr>
        <a:xfrm>
          <a:off x="8537866" y="362369"/>
          <a:ext cx="1850293" cy="927489"/>
        </a:xfrm>
        <a:prstGeom prst="rect">
          <a:avLst/>
        </a:prstGeom>
        <a:solidFill>
          <a:schemeClr val="accent2">
            <a:tint val="40000"/>
            <a:alpha val="90000"/>
            <a:hueOff val="3791253"/>
            <a:satOff val="-37418"/>
            <a:lumOff val="-3752"/>
            <a:alphaOff val="0"/>
          </a:schemeClr>
        </a:solidFill>
        <a:ln w="12700" cap="flat" cmpd="sng" algn="ctr">
          <a:solidFill>
            <a:schemeClr val="accent2">
              <a:tint val="40000"/>
              <a:alpha val="90000"/>
              <a:hueOff val="3791253"/>
              <a:satOff val="-37418"/>
              <a:lumOff val="-3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Treaty of Peace signed with Britain</a:t>
          </a:r>
        </a:p>
      </dsp:txBody>
      <dsp:txXfrm>
        <a:off x="8537866" y="362369"/>
        <a:ext cx="1850293" cy="927489"/>
      </dsp:txXfrm>
    </dsp:sp>
    <dsp:sp modelId="{67C6CD62-AEAB-A344-819A-22770CF5607B}">
      <dsp:nvSpPr>
        <dsp:cNvPr id="0" name=""/>
        <dsp:cNvSpPr/>
      </dsp:nvSpPr>
      <dsp:spPr>
        <a:xfrm>
          <a:off x="9463013" y="1789159"/>
          <a:ext cx="0" cy="291258"/>
        </a:xfrm>
        <a:prstGeom prst="line">
          <a:avLst/>
        </a:prstGeom>
        <a:noFill/>
        <a:ln w="6350" cap="flat" cmpd="sng" algn="ctr">
          <a:solidFill>
            <a:schemeClr val="accent2">
              <a:hueOff val="2989823"/>
              <a:satOff val="-9297"/>
              <a:lumOff val="-137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73C76D-6C0C-7847-B9EA-C9C421406552}">
      <dsp:nvSpPr>
        <dsp:cNvPr id="0" name=""/>
        <dsp:cNvSpPr/>
      </dsp:nvSpPr>
      <dsp:spPr>
        <a:xfrm rot="2700000">
          <a:off x="9430649" y="2048054"/>
          <a:ext cx="64727" cy="64727"/>
        </a:xfrm>
        <a:prstGeom prst="rect">
          <a:avLst/>
        </a:prstGeom>
        <a:solidFill>
          <a:schemeClr val="accent2">
            <a:hueOff val="2989823"/>
            <a:satOff val="-9297"/>
            <a:lumOff val="-1372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8075D-E7C5-104F-BA2B-87305C92E7CE}" type="datetimeFigureOut">
              <a:rPr lang="en-TR" smtClean="0"/>
              <a:t>6.11.2020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23312-0B3E-AC4E-91DA-1790C10CFFCF}" type="slidenum">
              <a:rPr lang="en-TR" smtClean="0"/>
              <a:t>‹#›</a:t>
            </a:fld>
            <a:endParaRPr lang="en-TR"/>
          </a:p>
        </p:txBody>
      </p:sp>
    </p:spTree>
    <p:extLst>
      <p:ext uri="{BB962C8B-B14F-4D97-AF65-F5344CB8AC3E}">
        <p14:creationId xmlns:p14="http://schemas.microsoft.com/office/powerpoint/2010/main" val="92018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t>
            </a:r>
            <a:r>
              <a:rPr lang="en-TR" dirty="0"/>
              <a:t>rom </a:t>
            </a:r>
            <a:r>
              <a:rPr lang="en-US" sz="1200" dirty="0"/>
              <a:t>https://</a:t>
            </a:r>
            <a:r>
              <a:rPr lang="en-US" sz="1200" dirty="0" err="1"/>
              <a:t>avalon.law.yale.edu</a:t>
            </a:r>
            <a:r>
              <a:rPr lang="en-US" sz="1200" dirty="0"/>
              <a:t>/18th_century/contcong_10-20-74.asp</a:t>
            </a:r>
            <a:endParaRPr lang="en-TR" sz="1200" dirty="0"/>
          </a:p>
          <a:p>
            <a:endParaRPr lang="en-TR" dirty="0"/>
          </a:p>
        </p:txBody>
      </p:sp>
      <p:sp>
        <p:nvSpPr>
          <p:cNvPr id="4" name="Slide Number Placeholder 3"/>
          <p:cNvSpPr>
            <a:spLocks noGrp="1"/>
          </p:cNvSpPr>
          <p:nvPr>
            <p:ph type="sldNum" sz="quarter" idx="5"/>
          </p:nvPr>
        </p:nvSpPr>
        <p:spPr/>
        <p:txBody>
          <a:bodyPr/>
          <a:lstStyle/>
          <a:p>
            <a:fld id="{3BF23312-0B3E-AC4E-91DA-1790C10CFFCF}" type="slidenum">
              <a:rPr lang="en-TR" smtClean="0"/>
              <a:t>5</a:t>
            </a:fld>
            <a:endParaRPr lang="en-TR"/>
          </a:p>
        </p:txBody>
      </p:sp>
    </p:spTree>
    <p:extLst>
      <p:ext uri="{BB962C8B-B14F-4D97-AF65-F5344CB8AC3E}">
        <p14:creationId xmlns:p14="http://schemas.microsoft.com/office/powerpoint/2010/main" val="254598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www.loc.gov</a:t>
            </a:r>
            <a:r>
              <a:rPr lang="en-US" dirty="0"/>
              <a:t>/classroom-materials/united-states-history-primary-source-timeline/american-revolution-1763-1783/first-shorts-of-war-1775/</a:t>
            </a:r>
          </a:p>
          <a:p>
            <a:r>
              <a:rPr lang="en-US" dirty="0"/>
              <a:t>I</a:t>
            </a:r>
            <a:r>
              <a:rPr lang="en-TR" dirty="0"/>
              <a:t>mage from </a:t>
            </a:r>
            <a:r>
              <a:rPr lang="en-US" dirty="0"/>
              <a:t>https://</a:t>
            </a:r>
            <a:r>
              <a:rPr lang="en-US" dirty="0" err="1"/>
              <a:t>allthingsliberty.com</a:t>
            </a:r>
            <a:r>
              <a:rPr lang="en-US" dirty="0"/>
              <a:t>/2014/04/did-</a:t>
            </a:r>
            <a:r>
              <a:rPr lang="en-US" dirty="0" err="1"/>
              <a:t>paul</a:t>
            </a:r>
            <a:r>
              <a:rPr lang="en-US" dirty="0"/>
              <a:t>-reveres-ride-really-matter/</a:t>
            </a:r>
            <a:endParaRPr lang="en-TR" dirty="0"/>
          </a:p>
        </p:txBody>
      </p:sp>
      <p:sp>
        <p:nvSpPr>
          <p:cNvPr id="4" name="Slide Number Placeholder 3"/>
          <p:cNvSpPr>
            <a:spLocks noGrp="1"/>
          </p:cNvSpPr>
          <p:nvPr>
            <p:ph type="sldNum" sz="quarter" idx="5"/>
          </p:nvPr>
        </p:nvSpPr>
        <p:spPr/>
        <p:txBody>
          <a:bodyPr/>
          <a:lstStyle/>
          <a:p>
            <a:fld id="{3BF23312-0B3E-AC4E-91DA-1790C10CFFCF}" type="slidenum">
              <a:rPr lang="en-TR" smtClean="0"/>
              <a:t>7</a:t>
            </a:fld>
            <a:endParaRPr lang="en-TR"/>
          </a:p>
        </p:txBody>
      </p:sp>
    </p:spTree>
    <p:extLst>
      <p:ext uri="{BB962C8B-B14F-4D97-AF65-F5344CB8AC3E}">
        <p14:creationId xmlns:p14="http://schemas.microsoft.com/office/powerpoint/2010/main" val="324492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t>
            </a:r>
            <a:r>
              <a:rPr lang="en-TR"/>
              <a:t>mage from </a:t>
            </a:r>
            <a:r>
              <a:rPr lang="en-US"/>
              <a:t>https://</a:t>
            </a:r>
            <a:r>
              <a:rPr lang="en-US" err="1"/>
              <a:t>www.mentalfloss.com</a:t>
            </a:r>
            <a:r>
              <a:rPr lang="en-US"/>
              <a:t>/article/503234/11-facts-about-battle-bunker-hill</a:t>
            </a:r>
            <a:endParaRPr lang="en-TR"/>
          </a:p>
        </p:txBody>
      </p:sp>
      <p:sp>
        <p:nvSpPr>
          <p:cNvPr id="4" name="Slide Number Placeholder 3"/>
          <p:cNvSpPr>
            <a:spLocks noGrp="1"/>
          </p:cNvSpPr>
          <p:nvPr>
            <p:ph type="sldNum" sz="quarter" idx="5"/>
          </p:nvPr>
        </p:nvSpPr>
        <p:spPr/>
        <p:txBody>
          <a:bodyPr/>
          <a:lstStyle/>
          <a:p>
            <a:fld id="{3BF23312-0B3E-AC4E-91DA-1790C10CFFCF}" type="slidenum">
              <a:rPr lang="en-TR" smtClean="0"/>
              <a:t>8</a:t>
            </a:fld>
            <a:endParaRPr lang="en-TR"/>
          </a:p>
        </p:txBody>
      </p:sp>
    </p:spTree>
    <p:extLst>
      <p:ext uri="{BB962C8B-B14F-4D97-AF65-F5344CB8AC3E}">
        <p14:creationId xmlns:p14="http://schemas.microsoft.com/office/powerpoint/2010/main" val="16073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t>
            </a:r>
            <a:r>
              <a:rPr lang="en-TR"/>
              <a:t>mage from </a:t>
            </a:r>
            <a:r>
              <a:rPr lang="en-US"/>
              <a:t>https://</a:t>
            </a:r>
            <a:r>
              <a:rPr lang="en-US" err="1"/>
              <a:t>daretoventure.org</a:t>
            </a:r>
            <a:r>
              <a:rPr lang="en-US"/>
              <a:t>/8-things-you-didnt-know-about-the-declaration-of-independence/</a:t>
            </a:r>
            <a:endParaRPr lang="en-TR"/>
          </a:p>
        </p:txBody>
      </p:sp>
      <p:sp>
        <p:nvSpPr>
          <p:cNvPr id="4" name="Slide Number Placeholder 3"/>
          <p:cNvSpPr>
            <a:spLocks noGrp="1"/>
          </p:cNvSpPr>
          <p:nvPr>
            <p:ph type="sldNum" sz="quarter" idx="5"/>
          </p:nvPr>
        </p:nvSpPr>
        <p:spPr/>
        <p:txBody>
          <a:bodyPr/>
          <a:lstStyle/>
          <a:p>
            <a:fld id="{3BF23312-0B3E-AC4E-91DA-1790C10CFFCF}" type="slidenum">
              <a:rPr lang="en-TR" smtClean="0"/>
              <a:t>10</a:t>
            </a:fld>
            <a:endParaRPr lang="en-TR"/>
          </a:p>
        </p:txBody>
      </p:sp>
    </p:spTree>
    <p:extLst>
      <p:ext uri="{BB962C8B-B14F-4D97-AF65-F5344CB8AC3E}">
        <p14:creationId xmlns:p14="http://schemas.microsoft.com/office/powerpoint/2010/main" val="40310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a:t>Recruitment poster</a:t>
            </a:r>
          </a:p>
        </p:txBody>
      </p:sp>
      <p:sp>
        <p:nvSpPr>
          <p:cNvPr id="4" name="Slide Number Placeholder 3"/>
          <p:cNvSpPr>
            <a:spLocks noGrp="1"/>
          </p:cNvSpPr>
          <p:nvPr>
            <p:ph type="sldNum" sz="quarter" idx="5"/>
          </p:nvPr>
        </p:nvSpPr>
        <p:spPr/>
        <p:txBody>
          <a:bodyPr/>
          <a:lstStyle/>
          <a:p>
            <a:fld id="{3BF23312-0B3E-AC4E-91DA-1790C10CFFCF}" type="slidenum">
              <a:rPr lang="en-TR" smtClean="0"/>
              <a:t>12</a:t>
            </a:fld>
            <a:endParaRPr lang="en-TR"/>
          </a:p>
        </p:txBody>
      </p:sp>
    </p:spTree>
    <p:extLst>
      <p:ext uri="{BB962C8B-B14F-4D97-AF65-F5344CB8AC3E}">
        <p14:creationId xmlns:p14="http://schemas.microsoft.com/office/powerpoint/2010/main" val="214764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t>
            </a:r>
            <a:r>
              <a:rPr lang="en-TR"/>
              <a:t>rom </a:t>
            </a:r>
            <a:r>
              <a:rPr lang="en-US"/>
              <a:t>https://</a:t>
            </a:r>
            <a:r>
              <a:rPr lang="en-US" err="1"/>
              <a:t>www.loc.gov</a:t>
            </a:r>
            <a:r>
              <a:rPr lang="en-US"/>
              <a:t>/classroom-materials/united-states-history-primary-source-timeline/american-revolution-1763-1783/revolutionary-war-home-front/</a:t>
            </a:r>
            <a:endParaRPr lang="en-TR"/>
          </a:p>
        </p:txBody>
      </p:sp>
      <p:sp>
        <p:nvSpPr>
          <p:cNvPr id="4" name="Slide Number Placeholder 3"/>
          <p:cNvSpPr>
            <a:spLocks noGrp="1"/>
          </p:cNvSpPr>
          <p:nvPr>
            <p:ph type="sldNum" sz="quarter" idx="5"/>
          </p:nvPr>
        </p:nvSpPr>
        <p:spPr/>
        <p:txBody>
          <a:bodyPr/>
          <a:lstStyle/>
          <a:p>
            <a:fld id="{3BF23312-0B3E-AC4E-91DA-1790C10CFFCF}" type="slidenum">
              <a:rPr lang="en-TR" smtClean="0"/>
              <a:t>16</a:t>
            </a:fld>
            <a:endParaRPr lang="en-TR"/>
          </a:p>
        </p:txBody>
      </p:sp>
    </p:spTree>
    <p:extLst>
      <p:ext uri="{BB962C8B-B14F-4D97-AF65-F5344CB8AC3E}">
        <p14:creationId xmlns:p14="http://schemas.microsoft.com/office/powerpoint/2010/main" val="267162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t>
            </a:r>
            <a:r>
              <a:rPr lang="en-TR"/>
              <a:t>rom </a:t>
            </a:r>
            <a:r>
              <a:rPr lang="en-US"/>
              <a:t>https://</a:t>
            </a:r>
            <a:r>
              <a:rPr lang="en-US" err="1"/>
              <a:t>www.loc.gov</a:t>
            </a:r>
            <a:r>
              <a:rPr lang="en-US"/>
              <a:t>/classroom-materials/united-states-history-primary-source-timeline/american-revolution-1763-1783/revolutionary-war-groping-toward-peace-1781-1783/</a:t>
            </a:r>
            <a:endParaRPr lang="en-TR"/>
          </a:p>
        </p:txBody>
      </p:sp>
      <p:sp>
        <p:nvSpPr>
          <p:cNvPr id="4" name="Slide Number Placeholder 3"/>
          <p:cNvSpPr>
            <a:spLocks noGrp="1"/>
          </p:cNvSpPr>
          <p:nvPr>
            <p:ph type="sldNum" sz="quarter" idx="5"/>
          </p:nvPr>
        </p:nvSpPr>
        <p:spPr/>
        <p:txBody>
          <a:bodyPr/>
          <a:lstStyle/>
          <a:p>
            <a:fld id="{3BF23312-0B3E-AC4E-91DA-1790C10CFFCF}" type="slidenum">
              <a:rPr lang="en-TR" smtClean="0"/>
              <a:t>17</a:t>
            </a:fld>
            <a:endParaRPr lang="en-TR"/>
          </a:p>
        </p:txBody>
      </p:sp>
    </p:spTree>
    <p:extLst>
      <p:ext uri="{BB962C8B-B14F-4D97-AF65-F5344CB8AC3E}">
        <p14:creationId xmlns:p14="http://schemas.microsoft.com/office/powerpoint/2010/main" val="115787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t>
            </a:r>
            <a:r>
              <a:rPr lang="en-TR"/>
              <a:t>rom </a:t>
            </a:r>
            <a:r>
              <a:rPr lang="en-US"/>
              <a:t>https://</a:t>
            </a:r>
            <a:r>
              <a:rPr lang="en-US" err="1"/>
              <a:t>readitreadit.wordpress.com</a:t>
            </a:r>
            <a:r>
              <a:rPr lang="en-US"/>
              <a:t>/2019/09/03/10173/</a:t>
            </a:r>
            <a:endParaRPr lang="en-TR"/>
          </a:p>
        </p:txBody>
      </p:sp>
      <p:sp>
        <p:nvSpPr>
          <p:cNvPr id="4" name="Slide Number Placeholder 3"/>
          <p:cNvSpPr>
            <a:spLocks noGrp="1"/>
          </p:cNvSpPr>
          <p:nvPr>
            <p:ph type="sldNum" sz="quarter" idx="5"/>
          </p:nvPr>
        </p:nvSpPr>
        <p:spPr/>
        <p:txBody>
          <a:bodyPr/>
          <a:lstStyle/>
          <a:p>
            <a:fld id="{3BF23312-0B3E-AC4E-91DA-1790C10CFFCF}" type="slidenum">
              <a:rPr lang="en-TR" smtClean="0"/>
              <a:t>20</a:t>
            </a:fld>
            <a:endParaRPr lang="en-TR"/>
          </a:p>
        </p:txBody>
      </p:sp>
    </p:spTree>
    <p:extLst>
      <p:ext uri="{BB962C8B-B14F-4D97-AF65-F5344CB8AC3E}">
        <p14:creationId xmlns:p14="http://schemas.microsoft.com/office/powerpoint/2010/main" val="189834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a:t> </a:t>
            </a:r>
            <a:r>
              <a:rPr lang="en-US"/>
              <a:t>F</a:t>
            </a:r>
            <a:r>
              <a:rPr lang="en-TR"/>
              <a:t>rom </a:t>
            </a:r>
            <a:r>
              <a:rPr lang="en-US"/>
              <a:t>https://</a:t>
            </a:r>
            <a:r>
              <a:rPr lang="en-US" err="1"/>
              <a:t>readitreadit.wordpress.com</a:t>
            </a:r>
            <a:r>
              <a:rPr lang="en-US"/>
              <a:t>/2019/09/03/10173/</a:t>
            </a:r>
            <a:endParaRPr lang="en-TR"/>
          </a:p>
          <a:p>
            <a:endParaRPr lang="en-TR"/>
          </a:p>
        </p:txBody>
      </p:sp>
      <p:sp>
        <p:nvSpPr>
          <p:cNvPr id="4" name="Slide Number Placeholder 3"/>
          <p:cNvSpPr>
            <a:spLocks noGrp="1"/>
          </p:cNvSpPr>
          <p:nvPr>
            <p:ph type="sldNum" sz="quarter" idx="5"/>
          </p:nvPr>
        </p:nvSpPr>
        <p:spPr/>
        <p:txBody>
          <a:bodyPr/>
          <a:lstStyle/>
          <a:p>
            <a:fld id="{3BF23312-0B3E-AC4E-91DA-1790C10CFFCF}" type="slidenum">
              <a:rPr lang="en-TR" smtClean="0"/>
              <a:t>21</a:t>
            </a:fld>
            <a:endParaRPr lang="en-TR"/>
          </a:p>
        </p:txBody>
      </p:sp>
    </p:spTree>
    <p:extLst>
      <p:ext uri="{BB962C8B-B14F-4D97-AF65-F5344CB8AC3E}">
        <p14:creationId xmlns:p14="http://schemas.microsoft.com/office/powerpoint/2010/main" val="91855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4270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999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18010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432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61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8862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7202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435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119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2822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3678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11/6/20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9096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11/6/20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14137437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C2AF54F-CA6F-41B9-9F70-402094F95FCD}"/>
              </a:ext>
            </a:extLst>
          </p:cNvPr>
          <p:cNvPicPr>
            <a:picLocks noChangeAspect="1"/>
          </p:cNvPicPr>
          <p:nvPr/>
        </p:nvPicPr>
        <p:blipFill rotWithShape="1">
          <a:blip r:embed="rId2"/>
          <a:srcRect t="18809" b="24941"/>
          <a:stretch/>
        </p:blipFill>
        <p:spPr>
          <a:xfrm>
            <a:off x="20" y="10"/>
            <a:ext cx="12191980" cy="6857990"/>
          </a:xfrm>
          <a:prstGeom prst="rect">
            <a:avLst/>
          </a:prstGeom>
        </p:spPr>
      </p:pic>
      <p:sp>
        <p:nvSpPr>
          <p:cNvPr id="23" name="Freeform: Shape 22">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D7A1CE6-C32E-7446-B3F8-54A5E491BAF4}"/>
              </a:ext>
            </a:extLst>
          </p:cNvPr>
          <p:cNvSpPr>
            <a:spLocks noGrp="1"/>
          </p:cNvSpPr>
          <p:nvPr>
            <p:ph type="ctrTitle"/>
          </p:nvPr>
        </p:nvSpPr>
        <p:spPr>
          <a:xfrm>
            <a:off x="6438986" y="3547277"/>
            <a:ext cx="4452181" cy="1341624"/>
          </a:xfrm>
        </p:spPr>
        <p:txBody>
          <a:bodyPr anchor="b">
            <a:normAutofit/>
          </a:bodyPr>
          <a:lstStyle/>
          <a:p>
            <a:r>
              <a:rPr lang="en-TR" sz="3400"/>
              <a:t>The Revolutionary War</a:t>
            </a:r>
          </a:p>
        </p:txBody>
      </p:sp>
      <p:sp>
        <p:nvSpPr>
          <p:cNvPr id="3" name="Subtitle 2">
            <a:extLst>
              <a:ext uri="{FF2B5EF4-FFF2-40B4-BE49-F238E27FC236}">
                <a16:creationId xmlns:a16="http://schemas.microsoft.com/office/drawing/2014/main" id="{C9DC5672-5EE2-BE4B-B743-575F61DA2EC7}"/>
              </a:ext>
            </a:extLst>
          </p:cNvPr>
          <p:cNvSpPr>
            <a:spLocks noGrp="1"/>
          </p:cNvSpPr>
          <p:nvPr>
            <p:ph type="subTitle" idx="1"/>
          </p:nvPr>
        </p:nvSpPr>
        <p:spPr>
          <a:xfrm>
            <a:off x="6565110" y="4945656"/>
            <a:ext cx="3957144" cy="646785"/>
          </a:xfrm>
        </p:spPr>
        <p:txBody>
          <a:bodyPr>
            <a:normAutofit/>
          </a:bodyPr>
          <a:lstStyle/>
          <a:p>
            <a:pPr>
              <a:lnSpc>
                <a:spcPct val="90000"/>
              </a:lnSpc>
            </a:pPr>
            <a:r>
              <a:rPr lang="en-TR" sz="1400"/>
              <a:t>AKE 117 American History I</a:t>
            </a:r>
          </a:p>
          <a:p>
            <a:pPr>
              <a:lnSpc>
                <a:spcPct val="90000"/>
              </a:lnSpc>
            </a:pPr>
            <a:r>
              <a:rPr lang="en-TR" sz="1400"/>
              <a:t>Dr. Gamze kati gumus</a:t>
            </a:r>
          </a:p>
        </p:txBody>
      </p:sp>
    </p:spTree>
    <p:extLst>
      <p:ext uri="{BB962C8B-B14F-4D97-AF65-F5344CB8AC3E}">
        <p14:creationId xmlns:p14="http://schemas.microsoft.com/office/powerpoint/2010/main" val="385668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5868406-72A1-6C48-A9DE-FB81DE72F643}"/>
              </a:ext>
            </a:extLst>
          </p:cNvPr>
          <p:cNvPicPr>
            <a:picLocks noGrp="1" noChangeAspect="1"/>
          </p:cNvPicPr>
          <p:nvPr>
            <p:ph idx="1"/>
          </p:nvPr>
        </p:nvPicPr>
        <p:blipFill rotWithShape="1">
          <a:blip r:embed="rId3"/>
          <a:srcRect t="14774" b="956"/>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8960E-928B-9C4A-9EF4-110356AF874F}"/>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3200"/>
              <a:t>The Declaration of Independence</a:t>
            </a:r>
          </a:p>
        </p:txBody>
      </p:sp>
    </p:spTree>
    <p:extLst>
      <p:ext uri="{BB962C8B-B14F-4D97-AF65-F5344CB8AC3E}">
        <p14:creationId xmlns:p14="http://schemas.microsoft.com/office/powerpoint/2010/main" val="37642634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5DF0A98B-63F0-47BD-9203-AD26B8E33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AD3D6B5C-B8B4-4071-9480-DEE5EC781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1334"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D991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89641C-C40B-1F4E-B358-6252573BE0B1}"/>
              </a:ext>
            </a:extLst>
          </p:cNvPr>
          <p:cNvSpPr>
            <a:spLocks noGrp="1"/>
          </p:cNvSpPr>
          <p:nvPr>
            <p:ph type="title"/>
          </p:nvPr>
        </p:nvSpPr>
        <p:spPr>
          <a:xfrm>
            <a:off x="7110323" y="2242457"/>
            <a:ext cx="3731849" cy="2373086"/>
          </a:xfrm>
        </p:spPr>
        <p:txBody>
          <a:bodyPr>
            <a:normAutofit/>
          </a:bodyPr>
          <a:lstStyle/>
          <a:p>
            <a:r>
              <a:rPr lang="en-TR" sz="3700"/>
              <a:t>The Declaration of Independence (July 4, 1776)</a:t>
            </a:r>
          </a:p>
        </p:txBody>
      </p:sp>
      <p:sp>
        <p:nvSpPr>
          <p:cNvPr id="3" name="Content Placeholder 2">
            <a:extLst>
              <a:ext uri="{FF2B5EF4-FFF2-40B4-BE49-F238E27FC236}">
                <a16:creationId xmlns:a16="http://schemas.microsoft.com/office/drawing/2014/main" id="{FCA2E3E3-9C8D-C84A-BE01-3DC0A25FA9DA}"/>
              </a:ext>
            </a:extLst>
          </p:cNvPr>
          <p:cNvSpPr>
            <a:spLocks noGrp="1"/>
          </p:cNvSpPr>
          <p:nvPr>
            <p:ph idx="1"/>
          </p:nvPr>
        </p:nvSpPr>
        <p:spPr>
          <a:xfrm>
            <a:off x="838200" y="713313"/>
            <a:ext cx="4617381" cy="5431376"/>
          </a:xfrm>
        </p:spPr>
        <p:txBody>
          <a:bodyPr anchor="ctr">
            <a:normAutofit lnSpcReduction="10000"/>
          </a:bodyPr>
          <a:lstStyle/>
          <a:p>
            <a:pPr marL="0" indent="0">
              <a:lnSpc>
                <a:spcPct val="90000"/>
              </a:lnSpc>
              <a:buNone/>
            </a:pPr>
            <a:endParaRPr lang="en-US" sz="1300" dirty="0"/>
          </a:p>
          <a:p>
            <a:pPr marL="0" indent="0">
              <a:lnSpc>
                <a:spcPct val="90000"/>
              </a:lnSpc>
              <a:buNone/>
            </a:pPr>
            <a:endParaRPr lang="en-US" sz="1300" dirty="0"/>
          </a:p>
          <a:p>
            <a:pPr marL="0" indent="0" algn="just">
              <a:lnSpc>
                <a:spcPct val="90000"/>
              </a:lnSpc>
              <a:buNone/>
            </a:pPr>
            <a:r>
              <a:rPr lang="en-US" sz="1300" dirty="0">
                <a:latin typeface="American Typewriter" panose="02090604020004020304" pitchFamily="18" charset="77"/>
              </a:rP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 </a:t>
            </a:r>
          </a:p>
          <a:p>
            <a:pPr marL="0" indent="0" algn="just">
              <a:lnSpc>
                <a:spcPct val="90000"/>
              </a:lnSpc>
              <a:buNone/>
            </a:pPr>
            <a:r>
              <a:rPr lang="en-US" sz="1300" dirty="0">
                <a:latin typeface="American Typewriter" panose="02090604020004020304" pitchFamily="18" charset="77"/>
              </a:rPr>
              <a:t>[…]</a:t>
            </a:r>
          </a:p>
          <a:p>
            <a:pPr marL="0" indent="0" algn="just">
              <a:lnSpc>
                <a:spcPct val="90000"/>
              </a:lnSpc>
              <a:buNone/>
            </a:pPr>
            <a:r>
              <a:rPr lang="en-US" sz="1300" i="1" dirty="0">
                <a:latin typeface="American Typewriter" panose="02090604020004020304" pitchFamily="18" charset="77"/>
              </a:rPr>
              <a:t>We, therefore, </a:t>
            </a:r>
            <a:r>
              <a:rPr lang="en-US" sz="1300" dirty="0">
                <a:latin typeface="American Typewriter" panose="02090604020004020304" pitchFamily="18" charset="77"/>
              </a:rPr>
              <a:t>the Representatives of the </a:t>
            </a:r>
            <a:r>
              <a:rPr lang="en-US" sz="1300" i="1" dirty="0">
                <a:latin typeface="American Typewriter" panose="02090604020004020304" pitchFamily="18" charset="77"/>
              </a:rPr>
              <a:t>united States of America, </a:t>
            </a:r>
            <a:r>
              <a:rPr lang="en-US" sz="1300" dirty="0">
                <a:latin typeface="American Typewriter" panose="02090604020004020304" pitchFamily="18" charset="77"/>
              </a:rPr>
              <a:t>in General Congress, Assembled, appealing to the Supreme Judge of the World for the Rectitude of our Intentions, do, in the Name, and by Authority of the good People of these Colonies, solemnly Publish and Declare, That these United Colonies are, and of Right ought to be </a:t>
            </a:r>
            <a:r>
              <a:rPr lang="en-US" sz="1300" i="1" dirty="0">
                <a:latin typeface="American Typewriter" panose="02090604020004020304" pitchFamily="18" charset="77"/>
              </a:rPr>
              <a:t>Free and Independent States; </a:t>
            </a:r>
            <a:r>
              <a:rPr lang="en-US" sz="1300" dirty="0">
                <a:latin typeface="American Typewriter" panose="02090604020004020304" pitchFamily="18" charset="77"/>
              </a:rPr>
              <a:t>that they are absolved from all Allegiance to the British Crown, and that all political Connection between them and the State of Great-Britain, is and ought to be totally dissolved; and that as </a:t>
            </a:r>
            <a:r>
              <a:rPr lang="en-US" sz="1300" i="1" dirty="0">
                <a:latin typeface="American Typewriter" panose="02090604020004020304" pitchFamily="18" charset="77"/>
              </a:rPr>
              <a:t>Free and Independent States, </a:t>
            </a:r>
            <a:r>
              <a:rPr lang="en-US" sz="1300" dirty="0">
                <a:latin typeface="American Typewriter" panose="02090604020004020304" pitchFamily="18" charset="77"/>
              </a:rPr>
              <a:t>they have full Power to levy War, conclude Peace, contract Alliances, establish Commerce, and to do all other Acts and Things which </a:t>
            </a:r>
            <a:r>
              <a:rPr lang="en-US" sz="1300" i="1" dirty="0">
                <a:latin typeface="American Typewriter" panose="02090604020004020304" pitchFamily="18" charset="77"/>
              </a:rPr>
              <a:t>Independent States </a:t>
            </a:r>
            <a:r>
              <a:rPr lang="en-US" sz="1300" dirty="0">
                <a:latin typeface="American Typewriter" panose="02090604020004020304" pitchFamily="18" charset="77"/>
              </a:rPr>
              <a:t>may of right do. —And for the support of this Declaration, with a firm Reliance on the Protection of divine Providence, we mutually pledge to each other our Lives, our Fortunes, and our sacred honor. </a:t>
            </a:r>
          </a:p>
          <a:p>
            <a:pPr>
              <a:lnSpc>
                <a:spcPct val="90000"/>
              </a:lnSpc>
            </a:pPr>
            <a:endParaRPr lang="en-US" sz="1300" dirty="0"/>
          </a:p>
          <a:p>
            <a:pPr>
              <a:lnSpc>
                <a:spcPct val="90000"/>
              </a:lnSpc>
            </a:pPr>
            <a:endParaRPr lang="en-TR" sz="1300" dirty="0"/>
          </a:p>
        </p:txBody>
      </p:sp>
    </p:spTree>
    <p:extLst>
      <p:ext uri="{BB962C8B-B14F-4D97-AF65-F5344CB8AC3E}">
        <p14:creationId xmlns:p14="http://schemas.microsoft.com/office/powerpoint/2010/main" val="188117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D682CA59-86F9-9946-810E-78EA018D76B7}"/>
              </a:ext>
            </a:extLst>
          </p:cNvPr>
          <p:cNvPicPr>
            <a:picLocks noGrp="1" noChangeAspect="1"/>
          </p:cNvPicPr>
          <p:nvPr>
            <p:ph idx="1"/>
          </p:nvPr>
        </p:nvPicPr>
        <p:blipFill rotWithShape="1">
          <a:blip r:embed="rId3"/>
          <a:srcRect b="25000"/>
          <a:stretch/>
        </p:blipFill>
        <p:spPr>
          <a:xfrm>
            <a:off x="20" y="10"/>
            <a:ext cx="12191980" cy="6857990"/>
          </a:xfrm>
          <a:prstGeom prst="rect">
            <a:avLst/>
          </a:prstGeom>
        </p:spPr>
      </p:pic>
    </p:spTree>
    <p:extLst>
      <p:ext uri="{BB962C8B-B14F-4D97-AF65-F5344CB8AC3E}">
        <p14:creationId xmlns:p14="http://schemas.microsoft.com/office/powerpoint/2010/main" val="306024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A062-FF5F-884A-9238-C07AA4A9295B}"/>
              </a:ext>
            </a:extLst>
          </p:cNvPr>
          <p:cNvSpPr>
            <a:spLocks noGrp="1"/>
          </p:cNvSpPr>
          <p:nvPr>
            <p:ph type="title"/>
          </p:nvPr>
        </p:nvSpPr>
        <p:spPr/>
        <p:txBody>
          <a:bodyPr/>
          <a:lstStyle/>
          <a:p>
            <a:r>
              <a:rPr lang="en-TR"/>
              <a:t>The War of Independence (1775-1783)</a:t>
            </a:r>
          </a:p>
        </p:txBody>
      </p:sp>
      <p:sp>
        <p:nvSpPr>
          <p:cNvPr id="3" name="Content Placeholder 2">
            <a:extLst>
              <a:ext uri="{FF2B5EF4-FFF2-40B4-BE49-F238E27FC236}">
                <a16:creationId xmlns:a16="http://schemas.microsoft.com/office/drawing/2014/main" id="{6D6D8A26-D7A6-D740-9344-7551BBC14B64}"/>
              </a:ext>
            </a:extLst>
          </p:cNvPr>
          <p:cNvSpPr>
            <a:spLocks noGrp="1"/>
          </p:cNvSpPr>
          <p:nvPr>
            <p:ph idx="1"/>
          </p:nvPr>
        </p:nvSpPr>
        <p:spPr/>
        <p:txBody>
          <a:bodyPr/>
          <a:lstStyle/>
          <a:p>
            <a:r>
              <a:rPr lang="en-TR"/>
              <a:t>England was in an advantaged position with a powerful navy, a professional army, and 50,000 troops in America.</a:t>
            </a:r>
          </a:p>
          <a:p>
            <a:r>
              <a:rPr lang="en-TR"/>
              <a:t>Americans, on the other hand, did only have an army of amateurs, comprised of 5,000 troops.</a:t>
            </a:r>
          </a:p>
          <a:p>
            <a:r>
              <a:rPr lang="en-TR"/>
              <a:t>And yet, the untamed nature of America as well as the logistic and communicational difficulties became disadvantageous to the British army.</a:t>
            </a:r>
          </a:p>
          <a:p>
            <a:endParaRPr lang="en-TR"/>
          </a:p>
        </p:txBody>
      </p:sp>
    </p:spTree>
    <p:extLst>
      <p:ext uri="{BB962C8B-B14F-4D97-AF65-F5344CB8AC3E}">
        <p14:creationId xmlns:p14="http://schemas.microsoft.com/office/powerpoint/2010/main" val="370512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AAE200-1B35-AE46-BF86-94E7D56176E8}"/>
              </a:ext>
            </a:extLst>
          </p:cNvPr>
          <p:cNvSpPr>
            <a:spLocks noGrp="1"/>
          </p:cNvSpPr>
          <p:nvPr>
            <p:ph type="title"/>
          </p:nvPr>
        </p:nvSpPr>
        <p:spPr>
          <a:xfrm>
            <a:off x="8765628" y="2503565"/>
            <a:ext cx="3007271" cy="1850872"/>
          </a:xfrm>
        </p:spPr>
        <p:txBody>
          <a:bodyPr>
            <a:normAutofit/>
          </a:bodyPr>
          <a:lstStyle/>
          <a:p>
            <a:r>
              <a:rPr lang="en-TR" sz="3000">
                <a:solidFill>
                  <a:srgbClr val="FFFFFF"/>
                </a:solidFill>
              </a:rPr>
              <a:t>The War of Independence (1775-1783)</a:t>
            </a:r>
          </a:p>
        </p:txBody>
      </p:sp>
      <p:sp>
        <p:nvSpPr>
          <p:cNvPr id="3" name="Content Placeholder 2">
            <a:extLst>
              <a:ext uri="{FF2B5EF4-FFF2-40B4-BE49-F238E27FC236}">
                <a16:creationId xmlns:a16="http://schemas.microsoft.com/office/drawing/2014/main" id="{BAA250E8-ED21-B549-98BD-16930035C65B}"/>
              </a:ext>
            </a:extLst>
          </p:cNvPr>
          <p:cNvSpPr>
            <a:spLocks noGrp="1"/>
          </p:cNvSpPr>
          <p:nvPr>
            <p:ph idx="1"/>
          </p:nvPr>
        </p:nvSpPr>
        <p:spPr>
          <a:xfrm>
            <a:off x="838201" y="740229"/>
            <a:ext cx="5669806" cy="5436734"/>
          </a:xfrm>
        </p:spPr>
        <p:txBody>
          <a:bodyPr anchor="ctr">
            <a:normAutofit lnSpcReduction="10000"/>
          </a:bodyPr>
          <a:lstStyle/>
          <a:p>
            <a:endParaRPr lang="en-TR" sz="2000" dirty="0"/>
          </a:p>
          <a:p>
            <a:r>
              <a:rPr lang="en-TR" sz="2000" dirty="0"/>
              <a:t>In the North, General Burgoyne surrendered to General Horatio Gates in October 1777.</a:t>
            </a:r>
          </a:p>
          <a:p>
            <a:r>
              <a:rPr lang="en-TR" sz="2000" dirty="0"/>
              <a:t>The French secretly supplied money and arms to Americans in an effort to avenge its defeat by the British in the Seven Years’ War.</a:t>
            </a:r>
          </a:p>
          <a:p>
            <a:r>
              <a:rPr lang="en-TR" sz="2000" dirty="0"/>
              <a:t>Franklin visited Paris as the unofficial American ambassador, and King Louis XVI signed two treaties with the United States in February 1778.</a:t>
            </a:r>
          </a:p>
          <a:p>
            <a:r>
              <a:rPr lang="en-TR" sz="2000" dirty="0"/>
              <a:t>In 1778, the British offered Americans a return to the imperial status before 1763.</a:t>
            </a:r>
          </a:p>
          <a:p>
            <a:r>
              <a:rPr lang="en-TR" sz="2000" dirty="0"/>
              <a:t>In 1769, Spain became allies with France to recover its losses from England.</a:t>
            </a:r>
          </a:p>
          <a:p>
            <a:endParaRPr lang="en-TR" sz="2000" dirty="0"/>
          </a:p>
          <a:p>
            <a:endParaRPr lang="en-TR" sz="2000" dirty="0"/>
          </a:p>
        </p:txBody>
      </p:sp>
    </p:spTree>
    <p:extLst>
      <p:ext uri="{BB962C8B-B14F-4D97-AF65-F5344CB8AC3E}">
        <p14:creationId xmlns:p14="http://schemas.microsoft.com/office/powerpoint/2010/main" val="102631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834243"/>
            <a:ext cx="3781618" cy="3189514"/>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CD5D9D-765E-2948-8AEA-485C92BEF2BA}"/>
              </a:ext>
            </a:extLst>
          </p:cNvPr>
          <p:cNvSpPr>
            <a:spLocks noGrp="1"/>
          </p:cNvSpPr>
          <p:nvPr>
            <p:ph type="title"/>
          </p:nvPr>
        </p:nvSpPr>
        <p:spPr>
          <a:xfrm>
            <a:off x="960510" y="2785830"/>
            <a:ext cx="3010737" cy="1765613"/>
          </a:xfrm>
        </p:spPr>
        <p:txBody>
          <a:bodyPr>
            <a:normAutofit/>
          </a:bodyPr>
          <a:lstStyle/>
          <a:p>
            <a:pPr algn="ctr"/>
            <a:r>
              <a:rPr lang="en-TR" sz="3000">
                <a:solidFill>
                  <a:srgbClr val="FFFFFF"/>
                </a:solidFill>
              </a:rPr>
              <a:t>The War of Independence (1775-1783)</a:t>
            </a:r>
          </a:p>
        </p:txBody>
      </p:sp>
      <p:sp>
        <p:nvSpPr>
          <p:cNvPr id="3" name="Content Placeholder 2">
            <a:extLst>
              <a:ext uri="{FF2B5EF4-FFF2-40B4-BE49-F238E27FC236}">
                <a16:creationId xmlns:a16="http://schemas.microsoft.com/office/drawing/2014/main" id="{9E1ED6CC-F2FD-0441-93F0-2A17EA45750E}"/>
              </a:ext>
            </a:extLst>
          </p:cNvPr>
          <p:cNvSpPr>
            <a:spLocks noGrp="1"/>
          </p:cNvSpPr>
          <p:nvPr>
            <p:ph idx="1"/>
          </p:nvPr>
        </p:nvSpPr>
        <p:spPr>
          <a:xfrm>
            <a:off x="5285014" y="964850"/>
            <a:ext cx="6068786" cy="4928300"/>
          </a:xfrm>
        </p:spPr>
        <p:txBody>
          <a:bodyPr anchor="ctr">
            <a:normAutofit/>
          </a:bodyPr>
          <a:lstStyle/>
          <a:p>
            <a:pPr algn="just"/>
            <a:r>
              <a:rPr lang="en-TR" sz="2000" dirty="0"/>
              <a:t>After 1778, putting down rebellion became secondary to Britain’s global struggle with France and Spain.</a:t>
            </a:r>
          </a:p>
          <a:p>
            <a:pPr algn="just"/>
            <a:r>
              <a:rPr lang="en-TR" sz="2000" dirty="0"/>
              <a:t>The British thought they would gain support in the South, based on their assumption that the loyalist population was in fear of Indian raids and slave uprisings. </a:t>
            </a:r>
          </a:p>
          <a:p>
            <a:pPr algn="just"/>
            <a:r>
              <a:rPr lang="en-TR" sz="2000" dirty="0"/>
              <a:t>American army under two different generals (Lincoln and Gates) was defeated, but angry Southerners helped with guerilla attacks.</a:t>
            </a:r>
          </a:p>
          <a:p>
            <a:pPr algn="just"/>
            <a:r>
              <a:rPr lang="en-TR" sz="2000" dirty="0"/>
              <a:t>At Yorktown, the combined American and French army of nearly 17,000 men  forced Cornwallis to surrender in October 1781. </a:t>
            </a:r>
          </a:p>
          <a:p>
            <a:pPr marL="0" indent="0">
              <a:buNone/>
            </a:pPr>
            <a:endParaRPr lang="en-TR" sz="2000" dirty="0"/>
          </a:p>
        </p:txBody>
      </p:sp>
    </p:spTree>
    <p:extLst>
      <p:ext uri="{BB962C8B-B14F-4D97-AF65-F5344CB8AC3E}">
        <p14:creationId xmlns:p14="http://schemas.microsoft.com/office/powerpoint/2010/main" val="395725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6C87-94E3-F541-87F4-4A5903CA6840}"/>
              </a:ext>
            </a:extLst>
          </p:cNvPr>
          <p:cNvSpPr>
            <a:spLocks noGrp="1"/>
          </p:cNvSpPr>
          <p:nvPr>
            <p:ph type="title"/>
          </p:nvPr>
        </p:nvSpPr>
        <p:spPr/>
        <p:txBody>
          <a:bodyPr/>
          <a:lstStyle/>
          <a:p>
            <a:r>
              <a:rPr lang="en-TR" dirty="0"/>
              <a:t>Home Front</a:t>
            </a:r>
          </a:p>
        </p:txBody>
      </p:sp>
      <p:sp>
        <p:nvSpPr>
          <p:cNvPr id="3" name="Content Placeholder 2">
            <a:extLst>
              <a:ext uri="{FF2B5EF4-FFF2-40B4-BE49-F238E27FC236}">
                <a16:creationId xmlns:a16="http://schemas.microsoft.com/office/drawing/2014/main" id="{1A40834A-B27C-E04B-9FB5-9B5A1C034125}"/>
              </a:ext>
            </a:extLst>
          </p:cNvPr>
          <p:cNvSpPr>
            <a:spLocks noGrp="1"/>
          </p:cNvSpPr>
          <p:nvPr>
            <p:ph idx="1"/>
          </p:nvPr>
        </p:nvSpPr>
        <p:spPr/>
        <p:txBody>
          <a:bodyPr>
            <a:normAutofit fontScale="85000" lnSpcReduction="20000"/>
          </a:bodyPr>
          <a:lstStyle/>
          <a:p>
            <a:pPr algn="just"/>
            <a:r>
              <a:rPr lang="en-TR" sz="2300" dirty="0"/>
              <a:t>Many Native American tribes remained neutral. Some supported the British since the British had worked hard to protect native lands from colonials.</a:t>
            </a:r>
          </a:p>
          <a:p>
            <a:pPr algn="just"/>
            <a:r>
              <a:rPr lang="en-TR" sz="2300" dirty="0"/>
              <a:t>Some African American slaves in the South were recruited and freed by the British. Some escaped during the chaos. And some gained freedom by fighting in the Continental army.</a:t>
            </a:r>
          </a:p>
          <a:p>
            <a:pPr algn="just"/>
            <a:r>
              <a:rPr lang="en-TR" sz="2300" dirty="0"/>
              <a:t>Women, whose husbands or male relatives went to fight, assumed the responsibilities which previously belonged to men. Many did not have land or business, hence there were many impoverished women. Some of them joined their relatives in the army camps.</a:t>
            </a:r>
          </a:p>
          <a:p>
            <a:pPr algn="just"/>
            <a:r>
              <a:rPr lang="en-TR" sz="2300" dirty="0"/>
              <a:t>A great tension between the patriots and loyalists ensued.</a:t>
            </a:r>
          </a:p>
          <a:p>
            <a:pPr algn="just"/>
            <a:r>
              <a:rPr lang="en-TR" sz="2300" dirty="0"/>
              <a:t>$250 million were issued in Continental paper money. However, the inflation could not be controlled because there was too much money for too few goods. </a:t>
            </a:r>
            <a:r>
              <a:rPr lang="en-US" sz="2300" dirty="0"/>
              <a:t>T</a:t>
            </a:r>
            <a:r>
              <a:rPr lang="en-TR" sz="2300" dirty="0"/>
              <a:t>herefore, the continental money was almost worthless.</a:t>
            </a:r>
          </a:p>
          <a:p>
            <a:endParaRPr lang="en-TR" dirty="0"/>
          </a:p>
          <a:p>
            <a:endParaRPr lang="en-TR" dirty="0"/>
          </a:p>
        </p:txBody>
      </p:sp>
    </p:spTree>
    <p:extLst>
      <p:ext uri="{BB962C8B-B14F-4D97-AF65-F5344CB8AC3E}">
        <p14:creationId xmlns:p14="http://schemas.microsoft.com/office/powerpoint/2010/main" val="168782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rgbClr val="CD991C">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8AE3CCA-8BF6-7B44-BAF3-D3BFF893F232}"/>
              </a:ext>
            </a:extLst>
          </p:cNvPr>
          <p:cNvSpPr>
            <a:spLocks noGrp="1"/>
          </p:cNvSpPr>
          <p:nvPr>
            <p:ph type="title"/>
          </p:nvPr>
        </p:nvSpPr>
        <p:spPr>
          <a:xfrm>
            <a:off x="838199" y="838199"/>
            <a:ext cx="3816095" cy="5338763"/>
          </a:xfrm>
        </p:spPr>
        <p:txBody>
          <a:bodyPr>
            <a:normAutofit/>
          </a:bodyPr>
          <a:lstStyle/>
          <a:p>
            <a:r>
              <a:rPr lang="en-TR" dirty="0"/>
              <a:t>The Treaty of Peace (1783)</a:t>
            </a:r>
          </a:p>
        </p:txBody>
      </p:sp>
      <p:sp>
        <p:nvSpPr>
          <p:cNvPr id="3" name="Content Placeholder 2">
            <a:extLst>
              <a:ext uri="{FF2B5EF4-FFF2-40B4-BE49-F238E27FC236}">
                <a16:creationId xmlns:a16="http://schemas.microsoft.com/office/drawing/2014/main" id="{BBA44619-6AB8-0E49-BF72-6D80AFA0F2DD}"/>
              </a:ext>
            </a:extLst>
          </p:cNvPr>
          <p:cNvSpPr>
            <a:spLocks noGrp="1"/>
          </p:cNvSpPr>
          <p:nvPr>
            <p:ph idx="1"/>
          </p:nvPr>
        </p:nvSpPr>
        <p:spPr>
          <a:xfrm>
            <a:off x="5302332" y="838199"/>
            <a:ext cx="6051468" cy="5338763"/>
          </a:xfrm>
        </p:spPr>
        <p:txBody>
          <a:bodyPr anchor="ctr">
            <a:normAutofit lnSpcReduction="10000"/>
          </a:bodyPr>
          <a:lstStyle/>
          <a:p>
            <a:pPr algn="just"/>
            <a:r>
              <a:rPr lang="en-TR" sz="2000" dirty="0"/>
              <a:t>Although the war was won, the United States had to reconcile its objectives with France and Spain.</a:t>
            </a:r>
          </a:p>
          <a:p>
            <a:pPr algn="just"/>
            <a:r>
              <a:rPr lang="en-TR" sz="2000" dirty="0"/>
              <a:t>France and Spain wanted Britain to be humiliated, but neither monarchies wanted an independent American republic-especially the Spanish who had colonies in South America.</a:t>
            </a:r>
          </a:p>
          <a:p>
            <a:pPr algn="just"/>
            <a:r>
              <a:rPr lang="en-US" sz="2000" dirty="0"/>
              <a:t>In September, the American negotiators in Europe discovered that the French foreign minister had sent his secretary on a secret trip to London. They were convinced of French duplicity.*</a:t>
            </a:r>
            <a:endParaRPr lang="en-TR" sz="2000" dirty="0"/>
          </a:p>
          <a:p>
            <a:pPr algn="just"/>
            <a:r>
              <a:rPr lang="en-TR" sz="2000" dirty="0"/>
              <a:t>Franklin, Adams and Jay decided to negotiate with Britain alone despite the Continental Congress’ instruction not to do so.</a:t>
            </a:r>
          </a:p>
        </p:txBody>
      </p:sp>
    </p:spTree>
    <p:extLst>
      <p:ext uri="{BB962C8B-B14F-4D97-AF65-F5344CB8AC3E}">
        <p14:creationId xmlns:p14="http://schemas.microsoft.com/office/powerpoint/2010/main" val="230194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rgbClr val="CD991C">
              <a:alpha val="15000"/>
            </a:srgb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A9F5FF16-A1CA-D847-9F03-7EB364F94FA2}"/>
              </a:ext>
            </a:extLst>
          </p:cNvPr>
          <p:cNvSpPr>
            <a:spLocks noGrp="1"/>
          </p:cNvSpPr>
          <p:nvPr>
            <p:ph type="title"/>
          </p:nvPr>
        </p:nvSpPr>
        <p:spPr>
          <a:xfrm>
            <a:off x="905483" y="2215503"/>
            <a:ext cx="4482111" cy="3527214"/>
          </a:xfrm>
        </p:spPr>
        <p:txBody>
          <a:bodyPr anchor="t">
            <a:normAutofit/>
          </a:bodyPr>
          <a:lstStyle/>
          <a:p>
            <a:r>
              <a:rPr lang="en-TR"/>
              <a:t>The Treaty of Peace (1783)</a:t>
            </a:r>
          </a:p>
        </p:txBody>
      </p:sp>
      <p:sp>
        <p:nvSpPr>
          <p:cNvPr id="3" name="Content Placeholder 2">
            <a:extLst>
              <a:ext uri="{FF2B5EF4-FFF2-40B4-BE49-F238E27FC236}">
                <a16:creationId xmlns:a16="http://schemas.microsoft.com/office/drawing/2014/main" id="{B13CAFE7-5DC5-9D44-8D02-F0562B5B22C6}"/>
              </a:ext>
            </a:extLst>
          </p:cNvPr>
          <p:cNvSpPr>
            <a:spLocks noGrp="1"/>
          </p:cNvSpPr>
          <p:nvPr>
            <p:ph idx="1"/>
          </p:nvPr>
        </p:nvSpPr>
        <p:spPr>
          <a:xfrm>
            <a:off x="6095997" y="2215503"/>
            <a:ext cx="5257804" cy="3929186"/>
          </a:xfrm>
        </p:spPr>
        <p:txBody>
          <a:bodyPr anchor="t">
            <a:normAutofit/>
          </a:bodyPr>
          <a:lstStyle/>
          <a:p>
            <a:r>
              <a:rPr lang="en-TR" sz="2000" dirty="0"/>
              <a:t>Great Britain recognized American independence, and agreed to much more generous boundaries than France and Spain. </a:t>
            </a:r>
          </a:p>
          <a:p>
            <a:r>
              <a:rPr lang="en-TR" sz="2000" dirty="0"/>
              <a:t>The negotiators later persuaded France, and thus Spain was compelled to compromise.</a:t>
            </a:r>
          </a:p>
          <a:p>
            <a:r>
              <a:rPr lang="en-US" sz="2000" dirty="0"/>
              <a:t>T</a:t>
            </a:r>
            <a:r>
              <a:rPr lang="en-TR" sz="2000" dirty="0"/>
              <a:t>he treaty (also known as the Treaty of Paris) was signed in Paris on September 7, 1783. </a:t>
            </a:r>
          </a:p>
        </p:txBody>
      </p:sp>
      <p:sp>
        <p:nvSpPr>
          <p:cNvPr id="15"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rgbClr val="CD991C">
              <a:alpha val="1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18457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ED6DDF33-97EA-8243-88DC-6D366E9C60CD}"/>
              </a:ext>
            </a:extLst>
          </p:cNvPr>
          <p:cNvPicPr>
            <a:picLocks noChangeAspect="1"/>
          </p:cNvPicPr>
          <p:nvPr/>
        </p:nvPicPr>
        <p:blipFill>
          <a:blip r:embed="rId2"/>
          <a:stretch>
            <a:fillRect/>
          </a:stretch>
        </p:blipFill>
        <p:spPr>
          <a:xfrm>
            <a:off x="2240591" y="643467"/>
            <a:ext cx="7710817" cy="5571066"/>
          </a:xfrm>
          <a:prstGeom prst="rect">
            <a:avLst/>
          </a:prstGeom>
        </p:spPr>
      </p:pic>
    </p:spTree>
    <p:extLst>
      <p:ext uri="{BB962C8B-B14F-4D97-AF65-F5344CB8AC3E}">
        <p14:creationId xmlns:p14="http://schemas.microsoft.com/office/powerpoint/2010/main" val="16443365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82FD8D3-C74C-4B1D-A596-F090EE1A2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9">
            <a:extLst>
              <a:ext uri="{FF2B5EF4-FFF2-40B4-BE49-F238E27FC236}">
                <a16:creationId xmlns:a16="http://schemas.microsoft.com/office/drawing/2014/main" id="{AD3D6B5C-B8B4-4071-9480-DEE5EC781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0E0559E-9259-9449-B5AB-D91A6A871A87}"/>
              </a:ext>
            </a:extLst>
          </p:cNvPr>
          <p:cNvSpPr>
            <a:spLocks noGrp="1"/>
          </p:cNvSpPr>
          <p:nvPr>
            <p:ph type="title"/>
          </p:nvPr>
        </p:nvSpPr>
        <p:spPr>
          <a:xfrm>
            <a:off x="1768928" y="2242457"/>
            <a:ext cx="3731849" cy="2373086"/>
          </a:xfrm>
        </p:spPr>
        <p:txBody>
          <a:bodyPr>
            <a:normAutofit/>
          </a:bodyPr>
          <a:lstStyle/>
          <a:p>
            <a:r>
              <a:rPr lang="en-TR">
                <a:solidFill>
                  <a:srgbClr val="FFFFFF"/>
                </a:solidFill>
              </a:rPr>
              <a:t>A City upon A Hill</a:t>
            </a:r>
          </a:p>
        </p:txBody>
      </p:sp>
      <p:sp>
        <p:nvSpPr>
          <p:cNvPr id="3" name="Content Placeholder 2">
            <a:extLst>
              <a:ext uri="{FF2B5EF4-FFF2-40B4-BE49-F238E27FC236}">
                <a16:creationId xmlns:a16="http://schemas.microsoft.com/office/drawing/2014/main" id="{7E21EC51-3A4C-DB42-958A-DA679871C114}"/>
              </a:ext>
            </a:extLst>
          </p:cNvPr>
          <p:cNvSpPr>
            <a:spLocks noGrp="1"/>
          </p:cNvSpPr>
          <p:nvPr>
            <p:ph idx="1"/>
          </p:nvPr>
        </p:nvSpPr>
        <p:spPr>
          <a:xfrm>
            <a:off x="6736419" y="713313"/>
            <a:ext cx="4617381" cy="5431376"/>
          </a:xfrm>
        </p:spPr>
        <p:txBody>
          <a:bodyPr anchor="ctr">
            <a:normAutofit/>
          </a:bodyPr>
          <a:lstStyle/>
          <a:p>
            <a:pPr marL="0" indent="0" algn="just">
              <a:buNone/>
            </a:pPr>
            <a:r>
              <a:rPr lang="en-US" sz="2000" dirty="0"/>
              <a:t>“For we must Consider that we shall be as a City upon a Hill, the eyes of all people are upon us…” John Winthrop from A Model of Christian Charity, 1630</a:t>
            </a:r>
          </a:p>
          <a:p>
            <a:pPr marL="0" indent="0" algn="just">
              <a:buNone/>
            </a:pPr>
            <a:endParaRPr lang="en-US" sz="2000" dirty="0"/>
          </a:p>
          <a:p>
            <a:pPr marL="0" indent="0" algn="just">
              <a:buNone/>
            </a:pPr>
            <a:r>
              <a:rPr lang="en-US" sz="2000" dirty="0"/>
              <a:t>“You are the light of the world. A city on a hill cannot be hidden.” Matthew 5:14</a:t>
            </a:r>
          </a:p>
          <a:p>
            <a:endParaRPr lang="en-TR" sz="2000" dirty="0"/>
          </a:p>
        </p:txBody>
      </p:sp>
    </p:spTree>
    <p:extLst>
      <p:ext uri="{BB962C8B-B14F-4D97-AF65-F5344CB8AC3E}">
        <p14:creationId xmlns:p14="http://schemas.microsoft.com/office/powerpoint/2010/main" val="67867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5E6CB84-C6E8-C844-9D1C-5F8029BC823E}"/>
              </a:ext>
            </a:extLst>
          </p:cNvPr>
          <p:cNvSpPr>
            <a:spLocks noGrp="1"/>
          </p:cNvSpPr>
          <p:nvPr>
            <p:ph type="title"/>
          </p:nvPr>
        </p:nvSpPr>
        <p:spPr>
          <a:xfrm>
            <a:off x="6513788" y="365125"/>
            <a:ext cx="4840010" cy="1807305"/>
          </a:xfrm>
        </p:spPr>
        <p:txBody>
          <a:bodyPr>
            <a:normAutofit/>
          </a:bodyPr>
          <a:lstStyle/>
          <a:p>
            <a:endParaRPr lang="en-TR" sz="1600"/>
          </a:p>
        </p:txBody>
      </p:sp>
      <p:pic>
        <p:nvPicPr>
          <p:cNvPr id="5" name="Content Placeholder 4" descr="A picture containing text, person, stone&#10;&#10;Description automatically generated">
            <a:extLst>
              <a:ext uri="{FF2B5EF4-FFF2-40B4-BE49-F238E27FC236}">
                <a16:creationId xmlns:a16="http://schemas.microsoft.com/office/drawing/2014/main" id="{914DF56F-6417-124F-B5C9-470675BBB586}"/>
              </a:ext>
            </a:extLst>
          </p:cNvPr>
          <p:cNvPicPr>
            <a:picLocks noChangeAspect="1"/>
          </p:cNvPicPr>
          <p:nvPr/>
        </p:nvPicPr>
        <p:blipFill rotWithShape="1">
          <a:blip r:embed="rId3"/>
          <a:srcRect r="29318"/>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 name="Content Placeholder 9">
            <a:extLst>
              <a:ext uri="{FF2B5EF4-FFF2-40B4-BE49-F238E27FC236}">
                <a16:creationId xmlns:a16="http://schemas.microsoft.com/office/drawing/2014/main" id="{5F02D7DA-3312-4A21-A4F7-80B939AB548F}"/>
              </a:ext>
            </a:extLst>
          </p:cNvPr>
          <p:cNvSpPr>
            <a:spLocks noGrp="1"/>
          </p:cNvSpPr>
          <p:nvPr>
            <p:ph idx="1"/>
          </p:nvPr>
        </p:nvSpPr>
        <p:spPr>
          <a:xfrm>
            <a:off x="6513788" y="2333297"/>
            <a:ext cx="4840010" cy="3843666"/>
          </a:xfrm>
        </p:spPr>
        <p:txBody>
          <a:bodyPr>
            <a:normAutofit/>
          </a:bodyPr>
          <a:lstStyle/>
          <a:p>
            <a:pPr marL="0" indent="0">
              <a:buNone/>
            </a:pPr>
            <a:r>
              <a:rPr lang="en-US" sz="2000"/>
              <a:t>American Peace commissioners, left to right: John Jay, John Adams, Benjamin Franklin, Henry Laurens,, and William Temple Franklin (B. Franklin’s grandson and secretary). Unfinished painting (because the British commissioners refused to pose) by Benjamin West.</a:t>
            </a:r>
            <a:endParaRPr lang="en-TR" sz="2000"/>
          </a:p>
          <a:p>
            <a:endParaRPr lang="en-US" sz="2000"/>
          </a:p>
        </p:txBody>
      </p:sp>
    </p:spTree>
    <p:extLst>
      <p:ext uri="{BB962C8B-B14F-4D97-AF65-F5344CB8AC3E}">
        <p14:creationId xmlns:p14="http://schemas.microsoft.com/office/powerpoint/2010/main" val="73259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3">
            <a:extLst>
              <a:ext uri="{FF2B5EF4-FFF2-40B4-BE49-F238E27FC236}">
                <a16:creationId xmlns:a16="http://schemas.microsoft.com/office/drawing/2014/main" id="{873BCAE2-58F4-4245-8850-FC14E93AF12F}"/>
              </a:ext>
            </a:extLst>
          </p:cNvPr>
          <p:cNvSpPr>
            <a:spLocks noGrp="1"/>
          </p:cNvSpPr>
          <p:nvPr>
            <p:ph type="title"/>
          </p:nvPr>
        </p:nvSpPr>
        <p:spPr>
          <a:xfrm>
            <a:off x="838201" y="365125"/>
            <a:ext cx="3816095" cy="1807305"/>
          </a:xfrm>
        </p:spPr>
        <p:txBody>
          <a:bodyPr vert="horz" lIns="91440" tIns="45720" rIns="91440" bIns="45720" rtlCol="0">
            <a:normAutofit/>
          </a:bodyPr>
          <a:lstStyle/>
          <a:p>
            <a:endParaRPr lang="en-US" sz="1300" dirty="0"/>
          </a:p>
        </p:txBody>
      </p:sp>
      <p:sp>
        <p:nvSpPr>
          <p:cNvPr id="40" name="Content Placeholder 39">
            <a:extLst>
              <a:ext uri="{FF2B5EF4-FFF2-40B4-BE49-F238E27FC236}">
                <a16:creationId xmlns:a16="http://schemas.microsoft.com/office/drawing/2014/main" id="{C62F240E-1FAB-4B48-AFD1-4AB24909CBFC}"/>
              </a:ext>
            </a:extLst>
          </p:cNvPr>
          <p:cNvSpPr>
            <a:spLocks noGrp="1"/>
          </p:cNvSpPr>
          <p:nvPr>
            <p:ph idx="1"/>
          </p:nvPr>
        </p:nvSpPr>
        <p:spPr>
          <a:xfrm>
            <a:off x="838201" y="2333297"/>
            <a:ext cx="3816096" cy="3843666"/>
          </a:xfrm>
        </p:spPr>
        <p:txBody>
          <a:bodyPr>
            <a:normAutofit lnSpcReduction="10000"/>
          </a:bodyPr>
          <a:lstStyle/>
          <a:p>
            <a:r>
              <a:rPr lang="en-US" sz="2000"/>
              <a:t>Photograph of the signatures and seals of the 1783 Treaty of Paris. The signatures are English politician David Hartley (1731-1813) (representative of Britain), American politicians John Adams (1735?-1826), Benjamin Franklin (1706 -1790), and John Jay (1745?-1829). (Photo by Archive Photos/Getty Images)</a:t>
            </a:r>
          </a:p>
          <a:p>
            <a:endParaRPr lang="en-US" sz="2000"/>
          </a:p>
        </p:txBody>
      </p:sp>
      <p:pic>
        <p:nvPicPr>
          <p:cNvPr id="7" name="Content Placeholder 6" descr="Text, letter&#10;&#10;Description automatically generated">
            <a:extLst>
              <a:ext uri="{FF2B5EF4-FFF2-40B4-BE49-F238E27FC236}">
                <a16:creationId xmlns:a16="http://schemas.microsoft.com/office/drawing/2014/main" id="{1BD308DC-3083-324D-9D8C-9AF68CD80F8F}"/>
              </a:ext>
            </a:extLst>
          </p:cNvPr>
          <p:cNvPicPr>
            <a:picLocks noChangeAspect="1"/>
          </p:cNvPicPr>
          <p:nvPr/>
        </p:nvPicPr>
        <p:blipFill rotWithShape="1">
          <a:blip r:embed="rId3"/>
          <a:srcRect t="5139"/>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290294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CD991C">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A809388-EDF8-C247-B2EC-0539AB69096E}"/>
              </a:ext>
            </a:extLst>
          </p:cNvPr>
          <p:cNvSpPr>
            <a:spLocks noGrp="1"/>
          </p:cNvSpPr>
          <p:nvPr>
            <p:ph type="title"/>
          </p:nvPr>
        </p:nvSpPr>
        <p:spPr>
          <a:xfrm>
            <a:off x="838200" y="365125"/>
            <a:ext cx="10515600" cy="1325563"/>
          </a:xfrm>
        </p:spPr>
        <p:txBody>
          <a:bodyPr>
            <a:normAutofit/>
          </a:bodyPr>
          <a:lstStyle/>
          <a:p>
            <a:r>
              <a:rPr lang="en-TR"/>
              <a:t>Chronology</a:t>
            </a:r>
          </a:p>
        </p:txBody>
      </p:sp>
      <p:graphicFrame>
        <p:nvGraphicFramePr>
          <p:cNvPr id="7" name="Content Placeholder 2">
            <a:extLst>
              <a:ext uri="{FF2B5EF4-FFF2-40B4-BE49-F238E27FC236}">
                <a16:creationId xmlns:a16="http://schemas.microsoft.com/office/drawing/2014/main" id="{6DB71E6C-4C47-4A14-84C7-30751AB38385}"/>
              </a:ext>
            </a:extLst>
          </p:cNvPr>
          <p:cNvGraphicFramePr>
            <a:graphicFrameLocks noGrp="1"/>
          </p:cNvGraphicFramePr>
          <p:nvPr>
            <p:ph idx="1"/>
            <p:extLst>
              <p:ext uri="{D42A27DB-BD31-4B8C-83A1-F6EECF244321}">
                <p14:modId xmlns:p14="http://schemas.microsoft.com/office/powerpoint/2010/main" val="3227230879"/>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03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D991C"/>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FAB3632-3761-3546-A867-5B95F0A73A91}"/>
              </a:ext>
            </a:extLst>
          </p:cNvPr>
          <p:cNvSpPr>
            <a:spLocks noGrp="1"/>
          </p:cNvSpPr>
          <p:nvPr>
            <p:ph type="title"/>
          </p:nvPr>
        </p:nvSpPr>
        <p:spPr>
          <a:xfrm>
            <a:off x="838200" y="713312"/>
            <a:ext cx="3461084" cy="5431376"/>
          </a:xfrm>
        </p:spPr>
        <p:txBody>
          <a:bodyPr>
            <a:normAutofit/>
          </a:bodyPr>
          <a:lstStyle/>
          <a:p>
            <a:r>
              <a:rPr lang="en-TR">
                <a:solidFill>
                  <a:srgbClr val="FFFFFF"/>
                </a:solidFill>
              </a:rPr>
              <a:t>Thirteen Colonies</a:t>
            </a:r>
          </a:p>
        </p:txBody>
      </p:sp>
      <p:sp>
        <p:nvSpPr>
          <p:cNvPr id="3" name="Content Placeholder 2">
            <a:extLst>
              <a:ext uri="{FF2B5EF4-FFF2-40B4-BE49-F238E27FC236}">
                <a16:creationId xmlns:a16="http://schemas.microsoft.com/office/drawing/2014/main" id="{F02CA174-F560-624D-95C2-035CF5DA3F3E}"/>
              </a:ext>
            </a:extLst>
          </p:cNvPr>
          <p:cNvSpPr>
            <a:spLocks noGrp="1"/>
          </p:cNvSpPr>
          <p:nvPr>
            <p:ph idx="1"/>
          </p:nvPr>
        </p:nvSpPr>
        <p:spPr>
          <a:xfrm>
            <a:off x="6095999" y="713313"/>
            <a:ext cx="5257801" cy="5431376"/>
          </a:xfrm>
        </p:spPr>
        <p:txBody>
          <a:bodyPr anchor="ctr">
            <a:normAutofit/>
          </a:bodyPr>
          <a:lstStyle/>
          <a:p>
            <a:pPr>
              <a:lnSpc>
                <a:spcPct val="90000"/>
              </a:lnSpc>
            </a:pPr>
            <a:r>
              <a:rPr lang="en-TR" sz="2000"/>
              <a:t>New Hampshire</a:t>
            </a:r>
          </a:p>
          <a:p>
            <a:pPr>
              <a:lnSpc>
                <a:spcPct val="90000"/>
              </a:lnSpc>
            </a:pPr>
            <a:r>
              <a:rPr lang="en-TR" sz="2000"/>
              <a:t>Massachusetts</a:t>
            </a:r>
          </a:p>
          <a:p>
            <a:pPr>
              <a:lnSpc>
                <a:spcPct val="90000"/>
              </a:lnSpc>
            </a:pPr>
            <a:r>
              <a:rPr lang="en-TR" sz="2000"/>
              <a:t>Connecticut</a:t>
            </a:r>
          </a:p>
          <a:p>
            <a:pPr>
              <a:lnSpc>
                <a:spcPct val="90000"/>
              </a:lnSpc>
            </a:pPr>
            <a:r>
              <a:rPr lang="en-TR" sz="2000"/>
              <a:t>Rhode Island</a:t>
            </a:r>
          </a:p>
          <a:p>
            <a:pPr>
              <a:lnSpc>
                <a:spcPct val="90000"/>
              </a:lnSpc>
            </a:pPr>
            <a:r>
              <a:rPr lang="en-TR" sz="2000"/>
              <a:t>New York</a:t>
            </a:r>
          </a:p>
          <a:p>
            <a:pPr>
              <a:lnSpc>
                <a:spcPct val="90000"/>
              </a:lnSpc>
            </a:pPr>
            <a:r>
              <a:rPr lang="en-TR" sz="2000"/>
              <a:t>New Jersey</a:t>
            </a:r>
          </a:p>
          <a:p>
            <a:pPr>
              <a:lnSpc>
                <a:spcPct val="90000"/>
              </a:lnSpc>
            </a:pPr>
            <a:r>
              <a:rPr lang="en-TR" sz="2000"/>
              <a:t>Pennsylvania</a:t>
            </a:r>
          </a:p>
          <a:p>
            <a:pPr>
              <a:lnSpc>
                <a:spcPct val="90000"/>
              </a:lnSpc>
            </a:pPr>
            <a:r>
              <a:rPr lang="en-TR" sz="2000"/>
              <a:t>Delaware</a:t>
            </a:r>
          </a:p>
          <a:p>
            <a:pPr>
              <a:lnSpc>
                <a:spcPct val="90000"/>
              </a:lnSpc>
            </a:pPr>
            <a:r>
              <a:rPr lang="en-TR" sz="2000"/>
              <a:t>Maryland</a:t>
            </a:r>
          </a:p>
          <a:p>
            <a:pPr>
              <a:lnSpc>
                <a:spcPct val="90000"/>
              </a:lnSpc>
            </a:pPr>
            <a:r>
              <a:rPr lang="en-TR" sz="2000"/>
              <a:t>Virginia</a:t>
            </a:r>
          </a:p>
          <a:p>
            <a:pPr>
              <a:lnSpc>
                <a:spcPct val="90000"/>
              </a:lnSpc>
            </a:pPr>
            <a:r>
              <a:rPr lang="en-TR" sz="2000"/>
              <a:t>North Carolina</a:t>
            </a:r>
          </a:p>
          <a:p>
            <a:pPr>
              <a:lnSpc>
                <a:spcPct val="90000"/>
              </a:lnSpc>
            </a:pPr>
            <a:r>
              <a:rPr lang="en-TR" sz="2000"/>
              <a:t>South Carolina</a:t>
            </a:r>
          </a:p>
          <a:p>
            <a:pPr>
              <a:lnSpc>
                <a:spcPct val="90000"/>
              </a:lnSpc>
            </a:pPr>
            <a:r>
              <a:rPr lang="en-TR" sz="2000"/>
              <a:t>Georgia </a:t>
            </a:r>
          </a:p>
        </p:txBody>
      </p:sp>
    </p:spTree>
    <p:extLst>
      <p:ext uri="{BB962C8B-B14F-4D97-AF65-F5344CB8AC3E}">
        <p14:creationId xmlns:p14="http://schemas.microsoft.com/office/powerpoint/2010/main" val="17795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4F7C-2441-3C43-9BB5-AAEF5C6920E0}"/>
              </a:ext>
            </a:extLst>
          </p:cNvPr>
          <p:cNvSpPr>
            <a:spLocks noGrp="1"/>
          </p:cNvSpPr>
          <p:nvPr>
            <p:ph type="title"/>
          </p:nvPr>
        </p:nvSpPr>
        <p:spPr/>
        <p:txBody>
          <a:bodyPr/>
          <a:lstStyle/>
          <a:p>
            <a:r>
              <a:rPr lang="en-TR"/>
              <a:t>The First Continental Congress (1774)</a:t>
            </a:r>
          </a:p>
        </p:txBody>
      </p:sp>
      <p:sp>
        <p:nvSpPr>
          <p:cNvPr id="3" name="Content Placeholder 2">
            <a:extLst>
              <a:ext uri="{FF2B5EF4-FFF2-40B4-BE49-F238E27FC236}">
                <a16:creationId xmlns:a16="http://schemas.microsoft.com/office/drawing/2014/main" id="{875FE136-5FC3-7349-BEAE-4D3D15046AC5}"/>
              </a:ext>
            </a:extLst>
          </p:cNvPr>
          <p:cNvSpPr>
            <a:spLocks noGrp="1"/>
          </p:cNvSpPr>
          <p:nvPr>
            <p:ph idx="1"/>
          </p:nvPr>
        </p:nvSpPr>
        <p:spPr/>
        <p:txBody>
          <a:bodyPr/>
          <a:lstStyle/>
          <a:p>
            <a:pPr algn="just"/>
            <a:r>
              <a:rPr lang="en-TR" dirty="0"/>
              <a:t>Twelve Colonies came together and formed the First Continental Congress.</a:t>
            </a:r>
          </a:p>
          <a:p>
            <a:pPr algn="just"/>
            <a:r>
              <a:rPr lang="en-TR" dirty="0"/>
              <a:t>Georgia did not send a delegate because they were attacked by the Creek and needed the support of British soldiers.</a:t>
            </a:r>
          </a:p>
          <a:p>
            <a:pPr marL="0" indent="0">
              <a:buNone/>
            </a:pPr>
            <a:endParaRPr lang="en-TR" dirty="0"/>
          </a:p>
        </p:txBody>
      </p:sp>
    </p:spTree>
    <p:extLst>
      <p:ext uri="{BB962C8B-B14F-4D97-AF65-F5344CB8AC3E}">
        <p14:creationId xmlns:p14="http://schemas.microsoft.com/office/powerpoint/2010/main" val="117345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rgbClr val="CD991C">
              <a:alpha val="15000"/>
            </a:srgbClr>
          </a:solidFill>
          <a:ln w="32707" cap="flat">
            <a:noFill/>
            <a:prstDash val="solid"/>
            <a:miter/>
          </a:ln>
        </p:spPr>
        <p:txBody>
          <a:bodyPr wrap="square" rtlCol="0" anchor="ctr">
            <a:noAutofit/>
          </a:bodyPr>
          <a:lstStyle/>
          <a:p>
            <a:endParaRPr lang="en-US" dirty="0">
              <a:solidFill>
                <a:schemeClr val="tx1"/>
              </a:solidFill>
            </a:endParaRPr>
          </a:p>
        </p:txBody>
      </p:sp>
      <p:sp>
        <p:nvSpPr>
          <p:cNvPr id="2" name="Title 1">
            <a:extLst>
              <a:ext uri="{FF2B5EF4-FFF2-40B4-BE49-F238E27FC236}">
                <a16:creationId xmlns:a16="http://schemas.microsoft.com/office/drawing/2014/main" id="{7F3DE848-864D-244A-AC3A-B9C195FAE27A}"/>
              </a:ext>
            </a:extLst>
          </p:cNvPr>
          <p:cNvSpPr>
            <a:spLocks noGrp="1"/>
          </p:cNvSpPr>
          <p:nvPr>
            <p:ph type="title"/>
          </p:nvPr>
        </p:nvSpPr>
        <p:spPr>
          <a:xfrm>
            <a:off x="905483" y="2215503"/>
            <a:ext cx="4482111" cy="3527214"/>
          </a:xfrm>
        </p:spPr>
        <p:txBody>
          <a:bodyPr anchor="t">
            <a:normAutofit/>
          </a:bodyPr>
          <a:lstStyle/>
          <a:p>
            <a:r>
              <a:rPr lang="en-US" sz="3700" dirty="0"/>
              <a:t>F</a:t>
            </a:r>
            <a:r>
              <a:rPr lang="en-TR" sz="3700" dirty="0"/>
              <a:t>rom </a:t>
            </a:r>
            <a:r>
              <a:rPr lang="en-US" sz="3700" dirty="0"/>
              <a:t>Journals of the Continental Congress - The Articles of Association; October 20, 1774</a:t>
            </a:r>
            <a:endParaRPr lang="en-TR" sz="3700" dirty="0"/>
          </a:p>
        </p:txBody>
      </p:sp>
      <p:sp>
        <p:nvSpPr>
          <p:cNvPr id="3" name="Content Placeholder 2">
            <a:extLst>
              <a:ext uri="{FF2B5EF4-FFF2-40B4-BE49-F238E27FC236}">
                <a16:creationId xmlns:a16="http://schemas.microsoft.com/office/drawing/2014/main" id="{AAD2419E-771A-4643-9D2E-AA4B85DB7C2A}"/>
              </a:ext>
            </a:extLst>
          </p:cNvPr>
          <p:cNvSpPr>
            <a:spLocks noGrp="1"/>
          </p:cNvSpPr>
          <p:nvPr>
            <p:ph idx="1"/>
          </p:nvPr>
        </p:nvSpPr>
        <p:spPr>
          <a:xfrm>
            <a:off x="6095997" y="2215503"/>
            <a:ext cx="5257804" cy="3929186"/>
          </a:xfrm>
        </p:spPr>
        <p:txBody>
          <a:bodyPr anchor="t">
            <a:normAutofit/>
          </a:bodyPr>
          <a:lstStyle/>
          <a:p>
            <a:pPr marL="0" indent="0" algn="just">
              <a:lnSpc>
                <a:spcPct val="90000"/>
              </a:lnSpc>
              <a:buNone/>
            </a:pPr>
            <a:r>
              <a:rPr lang="en-US" sz="1700" dirty="0"/>
              <a:t>“We, his majesty's most loyal subjects, the delegates of the several colonies of….</a:t>
            </a:r>
          </a:p>
          <a:p>
            <a:pPr marL="0" indent="0">
              <a:lnSpc>
                <a:spcPct val="90000"/>
              </a:lnSpc>
              <a:buNone/>
            </a:pPr>
            <a:r>
              <a:rPr lang="en-US" sz="1700" dirty="0"/>
              <a:t>“To obtain redress of these grievances, which threaten destruction to the lives liberty, and property of his majesty's subjects, in North-America, we are of opinion, that a non-importation, non-consumption, and non-exportation agreement, faithfully adhered to, will prove the most speedy, effectual, and peaceable measure.”</a:t>
            </a:r>
            <a:br>
              <a:rPr lang="en-US" sz="1700" dirty="0"/>
            </a:br>
            <a:endParaRPr lang="en-US" sz="1700" dirty="0"/>
          </a:p>
          <a:p>
            <a:pPr marL="0" indent="0" algn="just">
              <a:lnSpc>
                <a:spcPct val="90000"/>
              </a:lnSpc>
              <a:buNone/>
            </a:pPr>
            <a:r>
              <a:rPr lang="en-US" sz="1700" dirty="0"/>
              <a:t>https://</a:t>
            </a:r>
            <a:r>
              <a:rPr lang="en-US" sz="1700" dirty="0" err="1"/>
              <a:t>avalon.law.yale.edu</a:t>
            </a:r>
            <a:r>
              <a:rPr lang="en-US" sz="1700" dirty="0"/>
              <a:t>/18th_century/contcong_10-20-74.asp</a:t>
            </a:r>
            <a:endParaRPr lang="en-TR" sz="1700" dirty="0"/>
          </a:p>
        </p:txBody>
      </p:sp>
      <p:sp>
        <p:nvSpPr>
          <p:cNvPr id="12"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rgbClr val="CD991C">
              <a:alpha val="1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310820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rgbClr val="CD991C">
              <a:alpha val="15000"/>
            </a:srgb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5D628C55-415A-0E41-8FA4-CAAD4E047C40}"/>
              </a:ext>
            </a:extLst>
          </p:cNvPr>
          <p:cNvSpPr>
            <a:spLocks noGrp="1"/>
          </p:cNvSpPr>
          <p:nvPr>
            <p:ph type="title"/>
          </p:nvPr>
        </p:nvSpPr>
        <p:spPr>
          <a:xfrm>
            <a:off x="905483" y="2215503"/>
            <a:ext cx="4482111" cy="3527214"/>
          </a:xfrm>
        </p:spPr>
        <p:txBody>
          <a:bodyPr anchor="t">
            <a:normAutofit/>
          </a:bodyPr>
          <a:lstStyle/>
          <a:p>
            <a:r>
              <a:rPr lang="en-TR"/>
              <a:t>The Second Continental Congress (May 1775)</a:t>
            </a:r>
          </a:p>
        </p:txBody>
      </p:sp>
      <p:sp>
        <p:nvSpPr>
          <p:cNvPr id="3" name="Content Placeholder 2">
            <a:extLst>
              <a:ext uri="{FF2B5EF4-FFF2-40B4-BE49-F238E27FC236}">
                <a16:creationId xmlns:a16="http://schemas.microsoft.com/office/drawing/2014/main" id="{D3186F2B-FD70-0540-A228-7CAD2D579D94}"/>
              </a:ext>
            </a:extLst>
          </p:cNvPr>
          <p:cNvSpPr>
            <a:spLocks noGrp="1"/>
          </p:cNvSpPr>
          <p:nvPr>
            <p:ph idx="1"/>
          </p:nvPr>
        </p:nvSpPr>
        <p:spPr>
          <a:xfrm>
            <a:off x="6095997" y="2215503"/>
            <a:ext cx="5257804" cy="3929186"/>
          </a:xfrm>
        </p:spPr>
        <p:txBody>
          <a:bodyPr anchor="t">
            <a:normAutofit/>
          </a:bodyPr>
          <a:lstStyle/>
          <a:p>
            <a:r>
              <a:rPr lang="en-TR" sz="2000" dirty="0"/>
              <a:t>Olive Branch Petition: Claimed loyalty to the King</a:t>
            </a:r>
          </a:p>
          <a:p>
            <a:r>
              <a:rPr lang="en-TR" sz="2000" dirty="0"/>
              <a:t>Declaration of the Causes and Necessities:  Denied the intention of separation from Great Britain</a:t>
            </a:r>
          </a:p>
          <a:p>
            <a:pPr marL="0" indent="0">
              <a:buNone/>
            </a:pPr>
            <a:endParaRPr lang="en-TR" sz="2000" dirty="0"/>
          </a:p>
        </p:txBody>
      </p:sp>
      <p:sp>
        <p:nvSpPr>
          <p:cNvPr id="12"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rgbClr val="CD991C">
              <a:alpha val="1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18400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6390D-A603-6A42-BDEB-91AAB3A88697}"/>
              </a:ext>
            </a:extLst>
          </p:cNvPr>
          <p:cNvSpPr>
            <a:spLocks noGrp="1"/>
          </p:cNvSpPr>
          <p:nvPr>
            <p:ph type="title"/>
          </p:nvPr>
        </p:nvSpPr>
        <p:spPr>
          <a:xfrm>
            <a:off x="838201" y="365125"/>
            <a:ext cx="3816095" cy="1807305"/>
          </a:xfrm>
        </p:spPr>
        <p:txBody>
          <a:bodyPr>
            <a:normAutofit/>
          </a:bodyPr>
          <a:lstStyle/>
          <a:p>
            <a:r>
              <a:rPr lang="en-TR" sz="3100" dirty="0"/>
              <a:t>The Midnight Ride of Paul Revere (April 1775)</a:t>
            </a:r>
          </a:p>
        </p:txBody>
      </p:sp>
      <p:sp>
        <p:nvSpPr>
          <p:cNvPr id="3" name="Content Placeholder 2">
            <a:extLst>
              <a:ext uri="{FF2B5EF4-FFF2-40B4-BE49-F238E27FC236}">
                <a16:creationId xmlns:a16="http://schemas.microsoft.com/office/drawing/2014/main" id="{E3121598-C54C-8548-AFF0-9231675AACCE}"/>
              </a:ext>
            </a:extLst>
          </p:cNvPr>
          <p:cNvSpPr>
            <a:spLocks noGrp="1"/>
          </p:cNvSpPr>
          <p:nvPr>
            <p:ph idx="1"/>
          </p:nvPr>
        </p:nvSpPr>
        <p:spPr>
          <a:xfrm>
            <a:off x="355601" y="2320597"/>
            <a:ext cx="3816096" cy="3843666"/>
          </a:xfrm>
        </p:spPr>
        <p:txBody>
          <a:bodyPr>
            <a:normAutofit/>
          </a:bodyPr>
          <a:lstStyle/>
          <a:p>
            <a:pPr marL="457200" lvl="1" indent="0">
              <a:buNone/>
            </a:pPr>
            <a:r>
              <a:rPr lang="en-US" sz="1600" dirty="0"/>
              <a:t>General Thomas Gage received orders to arrest Sam Adams and John Hancock, rumored to be near Lexington</a:t>
            </a:r>
            <a:r>
              <a:rPr lang="en-TR" sz="1600" dirty="0"/>
              <a:t>(Mass.). </a:t>
            </a:r>
            <a:r>
              <a:rPr lang="en-US" sz="1600" dirty="0"/>
              <a:t>When Gage heard that the colonists had stockpiled guns and powder in Concord, he decided to act. * </a:t>
            </a:r>
            <a:r>
              <a:rPr lang="en-TR" sz="1600" dirty="0"/>
              <a:t>Upon learning the intention of Commander Gage to arrest rebels, Revere rode to Lexington to warn Adams and Hancock. </a:t>
            </a:r>
          </a:p>
        </p:txBody>
      </p:sp>
      <p:pic>
        <p:nvPicPr>
          <p:cNvPr id="5" name="Picture 4">
            <a:extLst>
              <a:ext uri="{FF2B5EF4-FFF2-40B4-BE49-F238E27FC236}">
                <a16:creationId xmlns:a16="http://schemas.microsoft.com/office/drawing/2014/main" id="{F2EF7AB2-5446-D644-954B-5540C71AF80F}"/>
              </a:ext>
            </a:extLst>
          </p:cNvPr>
          <p:cNvPicPr>
            <a:picLocks noChangeAspect="1"/>
          </p:cNvPicPr>
          <p:nvPr/>
        </p:nvPicPr>
        <p:blipFill rotWithShape="1">
          <a:blip r:embed="rId3"/>
          <a:srcRect l="41414" r="19088"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30377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ACB09F-3FD9-6D45-A5C8-28B707E6D7A3}"/>
              </a:ext>
            </a:extLst>
          </p:cNvPr>
          <p:cNvPicPr>
            <a:picLocks noChangeAspect="1"/>
          </p:cNvPicPr>
          <p:nvPr/>
        </p:nvPicPr>
        <p:blipFill rotWithShape="1">
          <a:blip r:embed="rId3"/>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454B7E9E-454B-0F43-AD24-6F625273B668}"/>
              </a:ext>
            </a:extLst>
          </p:cNvPr>
          <p:cNvSpPr>
            <a:spLocks noGrp="1"/>
          </p:cNvSpPr>
          <p:nvPr>
            <p:ph type="title"/>
          </p:nvPr>
        </p:nvSpPr>
        <p:spPr>
          <a:xfrm>
            <a:off x="5801709" y="3512557"/>
            <a:ext cx="5552090" cy="1191873"/>
          </a:xfrm>
        </p:spPr>
        <p:txBody>
          <a:bodyPr anchor="b">
            <a:normAutofit/>
          </a:bodyPr>
          <a:lstStyle/>
          <a:p>
            <a:r>
              <a:rPr lang="en-TR" sz="3600"/>
              <a:t>The Battle of Bunker Hill (June 1775)</a:t>
            </a:r>
          </a:p>
        </p:txBody>
      </p:sp>
      <p:sp>
        <p:nvSpPr>
          <p:cNvPr id="3" name="Content Placeholder 2">
            <a:extLst>
              <a:ext uri="{FF2B5EF4-FFF2-40B4-BE49-F238E27FC236}">
                <a16:creationId xmlns:a16="http://schemas.microsoft.com/office/drawing/2014/main" id="{4CC83D76-F661-9A4B-8098-D078A2D5A24C}"/>
              </a:ext>
            </a:extLst>
          </p:cNvPr>
          <p:cNvSpPr>
            <a:spLocks noGrp="1"/>
          </p:cNvSpPr>
          <p:nvPr>
            <p:ph idx="1"/>
          </p:nvPr>
        </p:nvSpPr>
        <p:spPr>
          <a:xfrm>
            <a:off x="5801709" y="4811636"/>
            <a:ext cx="5552089" cy="1544713"/>
          </a:xfrm>
        </p:spPr>
        <p:txBody>
          <a:bodyPr>
            <a:normAutofit/>
          </a:bodyPr>
          <a:lstStyle/>
          <a:p>
            <a:pPr>
              <a:lnSpc>
                <a:spcPct val="90000"/>
              </a:lnSpc>
            </a:pPr>
            <a:r>
              <a:rPr lang="en-TR" sz="1700" dirty="0"/>
              <a:t>The first formal battle of the Revolution.</a:t>
            </a:r>
          </a:p>
          <a:p>
            <a:pPr>
              <a:lnSpc>
                <a:spcPct val="90000"/>
              </a:lnSpc>
            </a:pPr>
            <a:r>
              <a:rPr lang="en-TR" sz="1700" dirty="0"/>
              <a:t>The British took control of the </a:t>
            </a:r>
            <a:r>
              <a:rPr lang="en-US" sz="1700" dirty="0"/>
              <a:t>Breed’s Hill and the Charlestown Peninsula, yet they lost many soldiers in the pursuit of this costly victory.</a:t>
            </a:r>
            <a:endParaRPr lang="en-TR" sz="1700" dirty="0"/>
          </a:p>
          <a:p>
            <a:pPr marL="0" indent="0">
              <a:lnSpc>
                <a:spcPct val="90000"/>
              </a:lnSpc>
              <a:buNone/>
            </a:pPr>
            <a:r>
              <a:rPr lang="en-TR" sz="1700" dirty="0"/>
              <a:t> </a:t>
            </a:r>
          </a:p>
        </p:txBody>
      </p:sp>
    </p:spTree>
    <p:extLst>
      <p:ext uri="{BB962C8B-B14F-4D97-AF65-F5344CB8AC3E}">
        <p14:creationId xmlns:p14="http://schemas.microsoft.com/office/powerpoint/2010/main" val="389877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834243"/>
            <a:ext cx="3781618" cy="3189514"/>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68D73B-60F3-544D-906B-55ACE88BA2AB}"/>
              </a:ext>
            </a:extLst>
          </p:cNvPr>
          <p:cNvSpPr>
            <a:spLocks noGrp="1"/>
          </p:cNvSpPr>
          <p:nvPr>
            <p:ph type="title"/>
          </p:nvPr>
        </p:nvSpPr>
        <p:spPr>
          <a:xfrm>
            <a:off x="960510" y="2785830"/>
            <a:ext cx="3010737" cy="1765613"/>
          </a:xfrm>
        </p:spPr>
        <p:txBody>
          <a:bodyPr>
            <a:normAutofit/>
          </a:bodyPr>
          <a:lstStyle/>
          <a:p>
            <a:pPr algn="ctr"/>
            <a:r>
              <a:rPr lang="en-TR" sz="3200">
                <a:solidFill>
                  <a:srgbClr val="FFFFFF"/>
                </a:solidFill>
              </a:rPr>
              <a:t>What came up next…</a:t>
            </a:r>
          </a:p>
        </p:txBody>
      </p:sp>
      <p:sp>
        <p:nvSpPr>
          <p:cNvPr id="3" name="Content Placeholder 2">
            <a:extLst>
              <a:ext uri="{FF2B5EF4-FFF2-40B4-BE49-F238E27FC236}">
                <a16:creationId xmlns:a16="http://schemas.microsoft.com/office/drawing/2014/main" id="{342D7970-D7BF-124C-B0DB-919CD71B756F}"/>
              </a:ext>
            </a:extLst>
          </p:cNvPr>
          <p:cNvSpPr>
            <a:spLocks noGrp="1"/>
          </p:cNvSpPr>
          <p:nvPr>
            <p:ph idx="1"/>
          </p:nvPr>
        </p:nvSpPr>
        <p:spPr>
          <a:xfrm>
            <a:off x="5285014" y="964850"/>
            <a:ext cx="6068786" cy="4928300"/>
          </a:xfrm>
        </p:spPr>
        <p:txBody>
          <a:bodyPr anchor="ctr">
            <a:normAutofit/>
          </a:bodyPr>
          <a:lstStyle/>
          <a:p>
            <a:pPr marL="0" indent="0">
              <a:buNone/>
            </a:pPr>
            <a:r>
              <a:rPr lang="en-TR" sz="2000" dirty="0"/>
              <a:t>      </a:t>
            </a:r>
            <a:r>
              <a:rPr lang="en-TR" sz="2000" b="1" dirty="0"/>
              <a:t>The Second Continental Congress</a:t>
            </a:r>
          </a:p>
          <a:p>
            <a:pPr marL="914400" lvl="1" indent="-457200">
              <a:buFont typeface="+mj-lt"/>
              <a:buAutoNum type="arabicPeriod"/>
            </a:pPr>
            <a:r>
              <a:rPr lang="en-US" sz="2000" dirty="0"/>
              <a:t>C</a:t>
            </a:r>
            <a:r>
              <a:rPr lang="en-TR" sz="2000" dirty="0"/>
              <a:t>reated a Continental army</a:t>
            </a:r>
          </a:p>
          <a:p>
            <a:pPr marL="914400" lvl="1" indent="-457200">
              <a:buFont typeface="+mj-lt"/>
              <a:buAutoNum type="arabicPeriod"/>
            </a:pPr>
            <a:r>
              <a:rPr lang="en-US" sz="2000" dirty="0"/>
              <a:t>A</a:t>
            </a:r>
            <a:r>
              <a:rPr lang="en-TR" sz="2000" dirty="0"/>
              <a:t>ppointed George Washington of Virginia as commander</a:t>
            </a:r>
          </a:p>
          <a:p>
            <a:pPr marL="914400" lvl="1" indent="-457200">
              <a:buFont typeface="+mj-lt"/>
              <a:buAutoNum type="arabicPeriod"/>
            </a:pPr>
            <a:r>
              <a:rPr lang="en-US" sz="2000" dirty="0"/>
              <a:t>I</a:t>
            </a:r>
            <a:r>
              <a:rPr lang="en-TR" sz="2000" dirty="0"/>
              <a:t>ssued paper money to support colonial troops</a:t>
            </a:r>
          </a:p>
          <a:p>
            <a:pPr marL="914400" lvl="1" indent="-457200">
              <a:buFont typeface="+mj-lt"/>
              <a:buAutoNum type="arabicPeriod"/>
            </a:pPr>
            <a:r>
              <a:rPr lang="en-US" sz="2000" dirty="0"/>
              <a:t>F</a:t>
            </a:r>
            <a:r>
              <a:rPr lang="en-TR" sz="2000" dirty="0"/>
              <a:t>ormed a committee to negotiate with foreign countries</a:t>
            </a:r>
          </a:p>
        </p:txBody>
      </p:sp>
    </p:spTree>
    <p:extLst>
      <p:ext uri="{BB962C8B-B14F-4D97-AF65-F5344CB8AC3E}">
        <p14:creationId xmlns:p14="http://schemas.microsoft.com/office/powerpoint/2010/main" val="588102607"/>
      </p:ext>
    </p:extLst>
  </p:cSld>
  <p:clrMapOvr>
    <a:masterClrMapping/>
  </p:clrMapOvr>
</p:sld>
</file>

<file path=ppt/theme/theme1.xml><?xml version="1.0" encoding="utf-8"?>
<a:theme xmlns:a="http://schemas.openxmlformats.org/drawingml/2006/main" name="BrushVTI">
  <a:themeElements>
    <a:clrScheme name="AnalogousFromRegularSeed_2SEEDS">
      <a:dk1>
        <a:srgbClr val="000000"/>
      </a:dk1>
      <a:lt1>
        <a:srgbClr val="FFFFFF"/>
      </a:lt1>
      <a:dk2>
        <a:srgbClr val="31231C"/>
      </a:dk2>
      <a:lt2>
        <a:srgbClr val="F0F1F3"/>
      </a:lt2>
      <a:accent1>
        <a:srgbClr val="CD991C"/>
      </a:accent1>
      <a:accent2>
        <a:srgbClr val="E2622E"/>
      </a:accent2>
      <a:accent3>
        <a:srgbClr val="98A822"/>
      </a:accent3>
      <a:accent4>
        <a:srgbClr val="1C9DD0"/>
      </a:accent4>
      <a:accent5>
        <a:srgbClr val="2E64E2"/>
      </a:accent5>
      <a:accent6>
        <a:srgbClr val="4A38D5"/>
      </a:accent6>
      <a:hlink>
        <a:srgbClr val="3F65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1606</Words>
  <Application>Microsoft Macintosh PowerPoint</Application>
  <PresentationFormat>Widescreen</PresentationFormat>
  <Paragraphs>121</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American Typewriter</vt:lpstr>
      <vt:lpstr>Arial</vt:lpstr>
      <vt:lpstr>Calibri</vt:lpstr>
      <vt:lpstr>Century Gothic</vt:lpstr>
      <vt:lpstr>Elephant</vt:lpstr>
      <vt:lpstr>BrushVTI</vt:lpstr>
      <vt:lpstr>The Revolutionary War</vt:lpstr>
      <vt:lpstr>A City upon A Hill</vt:lpstr>
      <vt:lpstr>Thirteen Colonies</vt:lpstr>
      <vt:lpstr>The First Continental Congress (1774)</vt:lpstr>
      <vt:lpstr>From Journals of the Continental Congress - The Articles of Association; October 20, 1774</vt:lpstr>
      <vt:lpstr>The Second Continental Congress (May 1775)</vt:lpstr>
      <vt:lpstr>The Midnight Ride of Paul Revere (April 1775)</vt:lpstr>
      <vt:lpstr>The Battle of Bunker Hill (June 1775)</vt:lpstr>
      <vt:lpstr>What came up next…</vt:lpstr>
      <vt:lpstr>The Declaration of Independence</vt:lpstr>
      <vt:lpstr>The Declaration of Independence (July 4, 1776)</vt:lpstr>
      <vt:lpstr>PowerPoint Presentation</vt:lpstr>
      <vt:lpstr>The War of Independence (1775-1783)</vt:lpstr>
      <vt:lpstr>The War of Independence (1775-1783)</vt:lpstr>
      <vt:lpstr>The War of Independence (1775-1783)</vt:lpstr>
      <vt:lpstr>Home Front</vt:lpstr>
      <vt:lpstr>The Treaty of Peace (1783)</vt:lpstr>
      <vt:lpstr>The Treaty of Peace (1783)</vt:lpstr>
      <vt:lpstr>PowerPoint Presentation</vt:lpstr>
      <vt:lpstr>PowerPoint Presentation</vt:lpstr>
      <vt:lpstr>PowerPoint Presentation</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Revolutionary War</dc:title>
  <dc:creator>Gamze Katı Gümüş</dc:creator>
  <cp:lastModifiedBy>Gamze Katı Gümüş</cp:lastModifiedBy>
  <cp:revision>8</cp:revision>
  <dcterms:created xsi:type="dcterms:W3CDTF">2020-11-06T09:14:49Z</dcterms:created>
  <dcterms:modified xsi:type="dcterms:W3CDTF">2020-11-06T12:48:14Z</dcterms:modified>
</cp:coreProperties>
</file>