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5118"/>
  </p:normalViewPr>
  <p:slideViewPr>
    <p:cSldViewPr snapToGrid="0" snapToObjects="1">
      <p:cViewPr varScale="1">
        <p:scale>
          <a:sx n="95" d="100"/>
          <a:sy n="95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7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15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23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42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9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85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675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58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5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36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0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6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4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83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49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879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292462-4B0A-5E48-A09C-414389FBDE0C}" type="datetimeFigureOut">
              <a:rPr lang="tr-TR" smtClean="0"/>
              <a:t>4.05.2021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EBECF-2141-F346-91C3-DC1A10FADF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80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FC67E9-9611-2F43-88D3-E7F88AC20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Kent ve Ütopya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BCD5349-066D-994B-B6C4-2B56C26EB1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Konu 13</a:t>
            </a:r>
          </a:p>
          <a:p>
            <a:r>
              <a:rPr lang="tr-TR" dirty="0"/>
              <a:t>Kıvılcım Ertan</a:t>
            </a:r>
          </a:p>
        </p:txBody>
      </p:sp>
    </p:spTree>
    <p:extLst>
      <p:ext uri="{BB962C8B-B14F-4D97-AF65-F5344CB8AC3E}">
        <p14:creationId xmlns:p14="http://schemas.microsoft.com/office/powerpoint/2010/main" val="311531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206747-E90E-3A4D-8A7A-9EBB809E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A27BAB-8722-C94F-BF1A-18D58AF1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20. yüzyılın ikinci yarısından başlayarak kaleme alınan ekolojik ütopya eserleri, çevreci kaygıları içermiş, olumsuz düzenlerini kent üzerinde temellendirmişlerdir.</a:t>
            </a:r>
          </a:p>
        </p:txBody>
      </p:sp>
    </p:spTree>
    <p:extLst>
      <p:ext uri="{BB962C8B-B14F-4D97-AF65-F5344CB8AC3E}">
        <p14:creationId xmlns:p14="http://schemas.microsoft.com/office/powerpoint/2010/main" val="402737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EA8630-E2F8-884A-BF4C-91643CE5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50E9A9-5755-E340-8198-2F1E88597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Philip K. </a:t>
            </a:r>
            <a:r>
              <a:rPr lang="tr-TR" sz="2800" dirty="0" err="1"/>
              <a:t>Dick’in</a:t>
            </a:r>
            <a:r>
              <a:rPr lang="tr-TR" sz="2800" dirty="0"/>
              <a:t> «Bıçak Sırtı», </a:t>
            </a:r>
          </a:p>
          <a:p>
            <a:r>
              <a:rPr lang="tr-TR" sz="2800" dirty="0" err="1"/>
              <a:t>Strugatsky</a:t>
            </a:r>
            <a:r>
              <a:rPr lang="tr-TR" sz="2800" dirty="0"/>
              <a:t> kardeşlerin «Uzayda Piknik», </a:t>
            </a:r>
          </a:p>
          <a:p>
            <a:r>
              <a:rPr lang="tr-TR" sz="2800" dirty="0"/>
              <a:t>Margaret </a:t>
            </a:r>
            <a:r>
              <a:rPr lang="tr-TR" sz="2800" dirty="0" err="1"/>
              <a:t>Atwood’un</a:t>
            </a:r>
            <a:r>
              <a:rPr lang="tr-TR" sz="2800" dirty="0"/>
              <a:t> «Damızlık Kızın Öyküsü» adlı eserleri</a:t>
            </a:r>
          </a:p>
          <a:p>
            <a:r>
              <a:rPr lang="tr-TR" sz="2800" dirty="0"/>
              <a:t>Ekolojik karşı-ütopya eserlerinden bazılarıdır.</a:t>
            </a:r>
          </a:p>
        </p:txBody>
      </p:sp>
    </p:spTree>
    <p:extLst>
      <p:ext uri="{BB962C8B-B14F-4D97-AF65-F5344CB8AC3E}">
        <p14:creationId xmlns:p14="http://schemas.microsoft.com/office/powerpoint/2010/main" val="277852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0ADE2DE-BF7B-8947-86CF-44948310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15F4C1-0E6F-0148-8F00-79F828732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Sıklıkla 20. yüzyılda kaleme alınan bu eserlerde, yazarların çevre sorunlarına olan duyarlılıkları da olumsuz ütopyalara yansıtılmıştır.</a:t>
            </a:r>
          </a:p>
          <a:p>
            <a:r>
              <a:rPr lang="tr-TR" sz="2800" dirty="0"/>
              <a:t>Kente yönelik kaygılar çevresel kaygılarla birleşmiştir.</a:t>
            </a:r>
          </a:p>
        </p:txBody>
      </p:sp>
    </p:spTree>
    <p:extLst>
      <p:ext uri="{BB962C8B-B14F-4D97-AF65-F5344CB8AC3E}">
        <p14:creationId xmlns:p14="http://schemas.microsoft.com/office/powerpoint/2010/main" val="4256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3379DF-8BDE-A449-B79D-D654CF1D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Ekolojik Karşı-ütopyalar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2BDB3E-6568-4D4A-AB03-03F05080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Kentsel yaşamın olumsuzlukları, çevre sorunlarının sonuçlarıyla birleşmiş, yazarların gelecek </a:t>
            </a:r>
            <a:r>
              <a:rPr lang="tr-TR" sz="2800"/>
              <a:t>uyarılarını etkilemiştir.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46126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{CAF47541-D6CD-3B44-8927-F433EAA7DE1E}tf10001064</Template>
  <TotalTime>28</TotalTime>
  <Words>105</Words>
  <Application>Microsoft Macintosh PowerPoint</Application>
  <PresentationFormat>Geniş ekran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</vt:lpstr>
      <vt:lpstr>Kent ve Ütopya</vt:lpstr>
      <vt:lpstr>Ekolojik Karşı-Ütopyalar</vt:lpstr>
      <vt:lpstr>Ekolojik Karşı-ütopyalar</vt:lpstr>
      <vt:lpstr>Ekolojik Karşı-ütopyalar</vt:lpstr>
      <vt:lpstr>Ekolojik Karşı-ütopyalar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ve Ütopya</dc:title>
  <dc:creator>Microsoft Office User</dc:creator>
  <cp:lastModifiedBy>Microsoft Office User</cp:lastModifiedBy>
  <cp:revision>4</cp:revision>
  <dcterms:created xsi:type="dcterms:W3CDTF">2021-05-04T18:50:23Z</dcterms:created>
  <dcterms:modified xsi:type="dcterms:W3CDTF">2021-05-04T20:15:48Z</dcterms:modified>
</cp:coreProperties>
</file>