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07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14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263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0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98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130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21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74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28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31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6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DBB57-2A0F-463C-B0F9-117D28573A99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06CD2-CE41-42CD-8F14-26CDEFA4CD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1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II. Sosyal Politikayı Hazırlayan Koşullar</a:t>
            </a:r>
          </a:p>
        </p:txBody>
      </p:sp>
    </p:spTree>
    <p:extLst>
      <p:ext uri="{BB962C8B-B14F-4D97-AF65-F5344CB8AC3E}">
        <p14:creationId xmlns:p14="http://schemas.microsoft.com/office/powerpoint/2010/main" val="2795910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Ütopik Sosyalistler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Louis </a:t>
            </a:r>
            <a:r>
              <a:rPr lang="tr-TR" b="1" dirty="0" err="1"/>
              <a:t>Blanc</a:t>
            </a:r>
            <a:endParaRPr lang="tr-TR" b="1" dirty="0"/>
          </a:p>
          <a:p>
            <a:pPr>
              <a:buNone/>
            </a:pPr>
            <a:r>
              <a:rPr lang="tr-TR" dirty="0"/>
              <a:t>	İşçilerin hem çalışıp hem ortak olabilecekleri ulusal atölyeler</a:t>
            </a:r>
          </a:p>
          <a:p>
            <a:pPr>
              <a:buNone/>
            </a:pPr>
            <a:r>
              <a:rPr lang="tr-TR" dirty="0"/>
              <a:t>	Herkes eşit ücret alacak</a:t>
            </a:r>
          </a:p>
          <a:p>
            <a:pPr>
              <a:buNone/>
            </a:pPr>
            <a:r>
              <a:rPr lang="tr-TR" dirty="0"/>
              <a:t>	Karın bir bölümü işçilere dağıtılacak</a:t>
            </a:r>
          </a:p>
        </p:txBody>
      </p:sp>
    </p:spTree>
    <p:extLst>
      <p:ext uri="{BB962C8B-B14F-4D97-AF65-F5344CB8AC3E}">
        <p14:creationId xmlns:p14="http://schemas.microsoft.com/office/powerpoint/2010/main" val="1318502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Ütopik Sosyalistler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Robert </a:t>
            </a:r>
            <a:r>
              <a:rPr lang="tr-TR" b="1" dirty="0" err="1"/>
              <a:t>Owen</a:t>
            </a:r>
            <a:endParaRPr lang="tr-TR" b="1" dirty="0"/>
          </a:p>
          <a:p>
            <a:pPr>
              <a:buNone/>
            </a:pPr>
            <a:r>
              <a:rPr lang="tr-TR" b="1" dirty="0"/>
              <a:t>	</a:t>
            </a:r>
            <a:r>
              <a:rPr lang="tr-TR" dirty="0"/>
              <a:t>Yeni uyum köyü</a:t>
            </a:r>
          </a:p>
        </p:txBody>
      </p:sp>
    </p:spTree>
    <p:extLst>
      <p:ext uri="{BB962C8B-B14F-4D97-AF65-F5344CB8AC3E}">
        <p14:creationId xmlns:p14="http://schemas.microsoft.com/office/powerpoint/2010/main" val="650387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Demokratik Sosyalizm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Fabian</a:t>
            </a:r>
            <a:r>
              <a:rPr lang="tr-TR" dirty="0"/>
              <a:t> Derneği</a:t>
            </a:r>
          </a:p>
        </p:txBody>
      </p:sp>
    </p:spTree>
    <p:extLst>
      <p:ext uri="{BB962C8B-B14F-4D97-AF65-F5344CB8AC3E}">
        <p14:creationId xmlns:p14="http://schemas.microsoft.com/office/powerpoint/2010/main" val="3558641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Marksizm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4087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/>
              <a:t>KARL MARX</a:t>
            </a:r>
            <a:br>
              <a:rPr lang="tr-TR" sz="4000"/>
            </a:br>
            <a:r>
              <a:rPr lang="tr-TR" sz="4000"/>
              <a:t>1818-1883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/>
              <a:t>Marx’a göre, klasik ekonomistler, sermaye sınıfının (burjuvazi) sözcüleridir.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/>
          </a:p>
          <a:p>
            <a:pPr eaLnBrk="1" hangingPunct="1">
              <a:lnSpc>
                <a:spcPct val="80000"/>
              </a:lnSpc>
            </a:pPr>
            <a:r>
              <a:rPr lang="tr-TR" sz="2400"/>
              <a:t>Neden zenginlik bir tarafta ve yoksulluk diğer tarafta birikiyor?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/>
          </a:p>
          <a:p>
            <a:pPr eaLnBrk="1" hangingPunct="1">
              <a:lnSpc>
                <a:spcPct val="80000"/>
              </a:lnSpc>
            </a:pPr>
            <a:r>
              <a:rPr lang="tr-TR" sz="2400"/>
              <a:t>Bölüşüm sorununu çok önemsedi.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/>
          </a:p>
          <a:p>
            <a:pPr eaLnBrk="1" hangingPunct="1">
              <a:lnSpc>
                <a:spcPct val="80000"/>
              </a:lnSpc>
            </a:pPr>
            <a:r>
              <a:rPr lang="tr-TR" sz="2400"/>
              <a:t>11.TEZ (ALMAN İDEOLOJİSİ):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/>
              <a:t>    “Felsefeciler, bugüne kadar dünyayı    yorumlamakla yetindiler.Asıl olan onu değiştirmektir.”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1734432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Marx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Üç Ciltlik Dev Eser “KAPİTAL”</a:t>
            </a:r>
          </a:p>
          <a:p>
            <a:pPr eaLnBrk="1" hangingPunct="1"/>
            <a:r>
              <a:rPr lang="tr-TR"/>
              <a:t>Artı-Değer Teorisi</a:t>
            </a:r>
          </a:p>
          <a:p>
            <a:pPr eaLnBrk="1" hangingPunct="1">
              <a:buFontTx/>
              <a:buNone/>
            </a:pPr>
            <a:r>
              <a:rPr lang="tr-TR"/>
              <a:t> 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31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I. Enternasyonal (1866-1876)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/>
              <a:t>Birinci Enternasyonal Kongreleri</a:t>
            </a:r>
          </a:p>
          <a:p>
            <a:r>
              <a:rPr lang="tr-TR" dirty="0" err="1"/>
              <a:t>Cenova</a:t>
            </a:r>
            <a:r>
              <a:rPr lang="tr-TR" dirty="0"/>
              <a:t> Kongresi, 1866</a:t>
            </a:r>
          </a:p>
          <a:p>
            <a:r>
              <a:rPr lang="tr-TR" dirty="0"/>
              <a:t>Lozan Kongresi, 1867</a:t>
            </a:r>
          </a:p>
          <a:p>
            <a:r>
              <a:rPr lang="tr-TR" dirty="0"/>
              <a:t>Brüksel Kongresi, 1868</a:t>
            </a:r>
          </a:p>
          <a:p>
            <a:r>
              <a:rPr lang="tr-TR" dirty="0"/>
              <a:t>Lahey Kongresi, 1872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1592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Merhamet değil adalet</a:t>
            </a:r>
          </a:p>
          <a:p>
            <a:r>
              <a:rPr lang="tr-TR" dirty="0"/>
              <a:t>Lütuf değil hak</a:t>
            </a:r>
          </a:p>
          <a:p>
            <a:r>
              <a:rPr lang="tr-TR" dirty="0"/>
              <a:t>Kalıcı ve yaygın</a:t>
            </a:r>
          </a:p>
        </p:txBody>
      </p:sp>
    </p:spTree>
    <p:extLst>
      <p:ext uri="{BB962C8B-B14F-4D97-AF65-F5344CB8AC3E}">
        <p14:creationId xmlns:p14="http://schemas.microsoft.com/office/powerpoint/2010/main" val="2214701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Düşünce Akımları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Ekonomik Liberalizm</a:t>
            </a:r>
          </a:p>
          <a:p>
            <a:r>
              <a:rPr lang="tr-TR" dirty="0"/>
              <a:t>Ütopik Sosyalistler</a:t>
            </a:r>
          </a:p>
          <a:p>
            <a:r>
              <a:rPr lang="tr-TR" dirty="0"/>
              <a:t>Demokratik Sosyalizm</a:t>
            </a:r>
          </a:p>
          <a:p>
            <a:r>
              <a:rPr lang="tr-TR" dirty="0"/>
              <a:t>Marksizm veya Bilimsel Sosyalizm</a:t>
            </a:r>
          </a:p>
        </p:txBody>
      </p:sp>
    </p:spTree>
    <p:extLst>
      <p:ext uri="{BB962C8B-B14F-4D97-AF65-F5344CB8AC3E}">
        <p14:creationId xmlns:p14="http://schemas.microsoft.com/office/powerpoint/2010/main" val="1034075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Ekonomik Liberalizm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Adam </a:t>
            </a:r>
            <a:r>
              <a:rPr lang="tr-TR" dirty="0" err="1"/>
              <a:t>Smith</a:t>
            </a:r>
            <a:endParaRPr lang="tr-TR" dirty="0"/>
          </a:p>
          <a:p>
            <a:r>
              <a:rPr lang="tr-TR" dirty="0" err="1"/>
              <a:t>David</a:t>
            </a:r>
            <a:r>
              <a:rPr lang="tr-TR" dirty="0"/>
              <a:t> </a:t>
            </a:r>
            <a:r>
              <a:rPr lang="tr-TR" dirty="0" err="1"/>
              <a:t>Ricardo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94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Ekonomik Liberalizm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Piyasa</a:t>
            </a:r>
          </a:p>
          <a:p>
            <a:pPr eaLnBrk="1" hangingPunct="1"/>
            <a:r>
              <a:rPr lang="tr-TR" dirty="0"/>
              <a:t>Serbest Ticaret</a:t>
            </a:r>
          </a:p>
          <a:p>
            <a:pPr eaLnBrk="1" hangingPunct="1"/>
            <a:r>
              <a:rPr lang="tr-TR" dirty="0"/>
              <a:t>Liberalizm</a:t>
            </a:r>
          </a:p>
        </p:txBody>
      </p:sp>
    </p:spTree>
    <p:extLst>
      <p:ext uri="{BB962C8B-B14F-4D97-AF65-F5344CB8AC3E}">
        <p14:creationId xmlns:p14="http://schemas.microsoft.com/office/powerpoint/2010/main" val="1341960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200"/>
              <a:t>LİBERALİZM</a:t>
            </a:r>
            <a:br>
              <a:rPr lang="tr-TR" sz="3200"/>
            </a:br>
            <a:r>
              <a:rPr lang="tr-TR" sz="3200"/>
              <a:t>LİBERAL EKONOMİ-</a:t>
            </a:r>
            <a:br>
              <a:rPr lang="tr-TR" sz="3200"/>
            </a:br>
            <a:r>
              <a:rPr lang="tr-TR" sz="3200"/>
              <a:t>LİBERAL POLİTİKA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PİYASA</a:t>
            </a:r>
          </a:p>
          <a:p>
            <a:pPr eaLnBrk="1" hangingPunct="1"/>
            <a:r>
              <a:rPr lang="tr-TR"/>
              <a:t>ÖZGÜRLÜK</a:t>
            </a:r>
          </a:p>
          <a:p>
            <a:pPr eaLnBrk="1" hangingPunct="1"/>
            <a:r>
              <a:rPr lang="tr-TR"/>
              <a:t>BİREY</a:t>
            </a:r>
          </a:p>
        </p:txBody>
      </p:sp>
    </p:spTree>
    <p:extLst>
      <p:ext uri="{BB962C8B-B14F-4D97-AF65-F5344CB8AC3E}">
        <p14:creationId xmlns:p14="http://schemas.microsoft.com/office/powerpoint/2010/main" val="91027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Ütopik Sosyalistler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Sismondi</a:t>
            </a:r>
            <a:endParaRPr lang="tr-TR" b="1" dirty="0"/>
          </a:p>
          <a:p>
            <a:pPr>
              <a:buNone/>
            </a:pPr>
            <a:r>
              <a:rPr lang="tr-TR" dirty="0"/>
              <a:t>	Herkesin küçük bir toprağa sahip olması</a:t>
            </a:r>
          </a:p>
          <a:p>
            <a:pPr>
              <a:buNone/>
            </a:pPr>
            <a:r>
              <a:rPr lang="tr-TR" dirty="0"/>
              <a:t>	Büyük işletmeler yerine bağımsız küçük üreticiler</a:t>
            </a:r>
          </a:p>
        </p:txBody>
      </p:sp>
    </p:spTree>
    <p:extLst>
      <p:ext uri="{BB962C8B-B14F-4D97-AF65-F5344CB8AC3E}">
        <p14:creationId xmlns:p14="http://schemas.microsoft.com/office/powerpoint/2010/main" val="1416123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Ütopik Sosyalistler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Saint-</a:t>
            </a:r>
            <a:r>
              <a:rPr lang="tr-TR" b="1" dirty="0" err="1"/>
              <a:t>Simon</a:t>
            </a:r>
            <a:endParaRPr lang="tr-TR" b="1" dirty="0"/>
          </a:p>
          <a:p>
            <a:pPr>
              <a:buNone/>
            </a:pPr>
            <a:r>
              <a:rPr lang="tr-TR" dirty="0"/>
              <a:t>	Özel mülkiyete son</a:t>
            </a:r>
          </a:p>
          <a:p>
            <a:pPr>
              <a:buNone/>
            </a:pPr>
            <a:r>
              <a:rPr lang="tr-TR" dirty="0"/>
              <a:t>	Miras</a:t>
            </a:r>
          </a:p>
          <a:p>
            <a:pPr>
              <a:buNone/>
            </a:pPr>
            <a:endParaRPr lang="tr-TR" b="1" dirty="0"/>
          </a:p>
          <a:p>
            <a:endParaRPr lang="tr-TR" b="1" dirty="0"/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22840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Ütopik Sosyalistler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Fourier</a:t>
            </a:r>
            <a:endParaRPr lang="tr-TR" b="1" dirty="0"/>
          </a:p>
          <a:p>
            <a:pPr>
              <a:buNone/>
            </a:pPr>
            <a:r>
              <a:rPr lang="tr-TR" dirty="0"/>
              <a:t>	Ortak mülkiyete dayalı bir yaşam</a:t>
            </a:r>
          </a:p>
          <a:p>
            <a:pPr>
              <a:buNone/>
            </a:pPr>
            <a:r>
              <a:rPr lang="tr-TR" dirty="0"/>
              <a:t>	Geniş üretim ve tüketim toplulukları (</a:t>
            </a:r>
            <a:r>
              <a:rPr lang="tr-TR" dirty="0" err="1"/>
              <a:t>Falanster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18748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Geniş ekran</PresentationFormat>
  <Paragraphs>64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PowerPoint Sunusu</vt:lpstr>
      <vt:lpstr>PowerPoint Sunusu</vt:lpstr>
      <vt:lpstr>Düşünce Akımları</vt:lpstr>
      <vt:lpstr>Ekonomik Liberalizm</vt:lpstr>
      <vt:lpstr>Ekonomik Liberalizm</vt:lpstr>
      <vt:lpstr>LİBERALİZM LİBERAL EKONOMİ- LİBERAL POLİTİKA</vt:lpstr>
      <vt:lpstr>Ütopik Sosyalistler</vt:lpstr>
      <vt:lpstr>Ütopik Sosyalistler</vt:lpstr>
      <vt:lpstr>Ütopik Sosyalistler </vt:lpstr>
      <vt:lpstr>Ütopik Sosyalistler</vt:lpstr>
      <vt:lpstr>Ütopik Sosyalistler</vt:lpstr>
      <vt:lpstr>Demokratik Sosyalizm</vt:lpstr>
      <vt:lpstr>Marksizm</vt:lpstr>
      <vt:lpstr>KARL MARX 1818-1883</vt:lpstr>
      <vt:lpstr>Marx</vt:lpstr>
      <vt:lpstr>I. Enternasyonal (1866-1876)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2020-06-24T22:49:19Z</dcterms:created>
  <dcterms:modified xsi:type="dcterms:W3CDTF">2020-06-24T22:49:43Z</dcterms:modified>
</cp:coreProperties>
</file>