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C8A274-990B-4F2C-A662-91842FBC0AB1}" type="datetimeFigureOut">
              <a:rPr lang="tr-TR" smtClean="0"/>
              <a:t>28.07.2021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6F72D9-5EE2-4705-B8F6-9CC5D63576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61887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EC847-3BF9-4E86-90DF-5DB79C7C9462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53989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EC847-3BF9-4E86-90DF-5DB79C7C9462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61378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EC847-3BF9-4E86-90DF-5DB79C7C9462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08753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EC847-3BF9-4E86-90DF-5DB79C7C9462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51423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EC847-3BF9-4E86-90DF-5DB79C7C9462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8868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264E6-0775-4D15-853D-E21561A94D2B}" type="datetimeFigureOut">
              <a:rPr lang="tr-TR" smtClean="0"/>
              <a:t>28.07.2021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425DB-DF5C-42BD-AE64-00C7A4910E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0978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264E6-0775-4D15-853D-E21561A94D2B}" type="datetimeFigureOut">
              <a:rPr lang="tr-TR" smtClean="0"/>
              <a:t>28.07.2021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425DB-DF5C-42BD-AE64-00C7A4910E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6905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264E6-0775-4D15-853D-E21561A94D2B}" type="datetimeFigureOut">
              <a:rPr lang="tr-TR" smtClean="0"/>
              <a:t>28.07.2021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425DB-DF5C-42BD-AE64-00C7A4910E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5329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264E6-0775-4D15-853D-E21561A94D2B}" type="datetimeFigureOut">
              <a:rPr lang="tr-TR" smtClean="0"/>
              <a:t>28.07.2021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425DB-DF5C-42BD-AE64-00C7A4910E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497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264E6-0775-4D15-853D-E21561A94D2B}" type="datetimeFigureOut">
              <a:rPr lang="tr-TR" smtClean="0"/>
              <a:t>28.07.2021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425DB-DF5C-42BD-AE64-00C7A4910E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9789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264E6-0775-4D15-853D-E21561A94D2B}" type="datetimeFigureOut">
              <a:rPr lang="tr-TR" smtClean="0"/>
              <a:t>28.07.2021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425DB-DF5C-42BD-AE64-00C7A4910E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8315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264E6-0775-4D15-853D-E21561A94D2B}" type="datetimeFigureOut">
              <a:rPr lang="tr-TR" smtClean="0"/>
              <a:t>28.07.2021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425DB-DF5C-42BD-AE64-00C7A4910E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9759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264E6-0775-4D15-853D-E21561A94D2B}" type="datetimeFigureOut">
              <a:rPr lang="tr-TR" smtClean="0"/>
              <a:t>28.07.2021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425DB-DF5C-42BD-AE64-00C7A4910E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5358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264E6-0775-4D15-853D-E21561A94D2B}" type="datetimeFigureOut">
              <a:rPr lang="tr-TR" smtClean="0"/>
              <a:t>28.07.2021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425DB-DF5C-42BD-AE64-00C7A4910E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6990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264E6-0775-4D15-853D-E21561A94D2B}" type="datetimeFigureOut">
              <a:rPr lang="tr-TR" smtClean="0"/>
              <a:t>28.07.2021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425DB-DF5C-42BD-AE64-00C7A4910E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9380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264E6-0775-4D15-853D-E21561A94D2B}" type="datetimeFigureOut">
              <a:rPr lang="tr-TR" smtClean="0"/>
              <a:t>28.07.2021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425DB-DF5C-42BD-AE64-00C7A4910E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3750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7264E6-0775-4D15-853D-E21561A94D2B}" type="datetimeFigureOut">
              <a:rPr lang="tr-TR" smtClean="0"/>
              <a:t>28.07.2021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425DB-DF5C-42BD-AE64-00C7A4910E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9291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750798" y="267497"/>
            <a:ext cx="8929512" cy="632179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tr-TR" sz="2800" b="1" dirty="0" smtClean="0"/>
              <a:t>Yardımcı Araştırma</a:t>
            </a:r>
            <a:endParaRPr lang="en-US" sz="2700" dirty="0">
              <a:solidFill>
                <a:schemeClr val="bg1"/>
              </a:solidFill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348440" y="2240342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smtClean="0"/>
              <a:t>Çözümlerin özelliklerini kıyaslayın.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smtClean="0"/>
              <a:t>Çözümlerin nasıl çalıştığını inceleyin.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400" dirty="0"/>
          </a:p>
        </p:txBody>
      </p:sp>
      <p:sp>
        <p:nvSpPr>
          <p:cNvPr id="3" name="Dikdörtgen 2"/>
          <p:cNvSpPr/>
          <p:nvPr/>
        </p:nvSpPr>
        <p:spPr>
          <a:xfrm>
            <a:off x="434502" y="1639259"/>
            <a:ext cx="552548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tr-TR" sz="2400" b="1" dirty="0"/>
              <a:t>Konunuzla ilgili </a:t>
            </a:r>
            <a:r>
              <a:rPr lang="tr-TR" sz="2400" b="1" dirty="0" smtClean="0"/>
              <a:t>mevcut çözümler neler?</a:t>
            </a:r>
            <a:endParaRPr lang="tr-TR" sz="2400" b="1" dirty="0"/>
          </a:p>
        </p:txBody>
      </p:sp>
    </p:spTree>
    <p:extLst>
      <p:ext uri="{BB962C8B-B14F-4D97-AF65-F5344CB8AC3E}">
        <p14:creationId xmlns:p14="http://schemas.microsoft.com/office/powerpoint/2010/main" val="316282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217" fontAlgn="base">
              <a:spcBef>
                <a:spcPct val="0"/>
              </a:spcBef>
              <a:spcAft>
                <a:spcPct val="0"/>
              </a:spcAft>
            </a:pPr>
            <a:fld id="{AAF99528-E111-485F-B0E1-1E78E2B20E17}" type="slidenum">
              <a:rPr lang="tr-TR" altLang="en-US" smtClean="0">
                <a:solidFill>
                  <a:prstClr val="black"/>
                </a:solidFill>
              </a:rPr>
              <a:pPr defTabSz="914217"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zh-CN" altLang="en-US">
              <a:solidFill>
                <a:prstClr val="black"/>
              </a:solidFill>
              <a:ea typeface="宋体" pitchFamily="2" charset="-122"/>
            </a:endParaRPr>
          </a:p>
        </p:txBody>
      </p:sp>
      <p:sp>
        <p:nvSpPr>
          <p:cNvPr id="6" name="Yuvarlatılmış Dikdörtgen 5"/>
          <p:cNvSpPr/>
          <p:nvPr/>
        </p:nvSpPr>
        <p:spPr>
          <a:xfrm>
            <a:off x="1146476" y="171051"/>
            <a:ext cx="8536141" cy="57990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endParaRPr lang="tr-TR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tr-TR" sz="2800" b="1" dirty="0" smtClean="0"/>
              <a:t>BAŞARI KRİTERİ</a:t>
            </a:r>
            <a:endParaRPr lang="tr-TR" sz="2800" dirty="0"/>
          </a:p>
          <a:p>
            <a:endParaRPr lang="en-US" sz="2700" dirty="0">
              <a:solidFill>
                <a:schemeClr val="bg1"/>
              </a:solidFill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419548" y="1195106"/>
            <a:ext cx="11575228" cy="4351338"/>
          </a:xfrm>
          <a:prstGeom prst="rect">
            <a:avLst/>
          </a:prstGeom>
        </p:spPr>
        <p:txBody>
          <a:bodyPr>
            <a:noAutofit/>
          </a:bodyPr>
          <a:lstStyle>
            <a:lvl1pPr marL="351711" indent="-351711" algn="l" defTabSz="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99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62040" indent="-293092" algn="l" defTabSz="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3299">
                <a:solidFill>
                  <a:schemeClr val="tx1"/>
                </a:solidFill>
                <a:latin typeface="+mn-lt"/>
              </a:defRPr>
            </a:lvl2pPr>
            <a:lvl3pPr marL="1172369" indent="-234474" algn="l" defTabSz="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99">
                <a:solidFill>
                  <a:schemeClr val="tx1"/>
                </a:solidFill>
                <a:latin typeface="+mn-lt"/>
              </a:defRPr>
            </a:lvl3pPr>
            <a:lvl4pPr marL="1641317" indent="-234474" algn="l" defTabSz="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3299">
                <a:solidFill>
                  <a:schemeClr val="tx1"/>
                </a:solidFill>
                <a:latin typeface="+mn-lt"/>
              </a:defRPr>
            </a:lvl4pPr>
            <a:lvl5pPr marL="2110265" indent="-234474" algn="l" defTabSz="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3299">
                <a:solidFill>
                  <a:schemeClr val="tx1"/>
                </a:solidFill>
                <a:latin typeface="+mn-lt"/>
              </a:defRPr>
            </a:lvl5pPr>
            <a:lvl6pPr marL="2579212" indent="-234474" algn="l" defTabSz="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3299">
                <a:solidFill>
                  <a:schemeClr val="tx1"/>
                </a:solidFill>
                <a:latin typeface="+mn-lt"/>
              </a:defRPr>
            </a:lvl6pPr>
            <a:lvl7pPr marL="3048160" indent="-234474" algn="l" defTabSz="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3299">
                <a:solidFill>
                  <a:schemeClr val="tx1"/>
                </a:solidFill>
                <a:latin typeface="+mn-lt"/>
              </a:defRPr>
            </a:lvl7pPr>
            <a:lvl8pPr marL="3517107" indent="-234474" algn="l" defTabSz="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3299">
                <a:solidFill>
                  <a:schemeClr val="tx1"/>
                </a:solidFill>
                <a:latin typeface="+mn-lt"/>
              </a:defRPr>
            </a:lvl8pPr>
            <a:lvl9pPr marL="3986056" indent="-234474" algn="l" defTabSz="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3299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tr-TR" sz="2800" kern="0" dirty="0" smtClean="0">
                <a:latin typeface="Calibri" panose="020F0502020204030204" pitchFamily="34" charset="0"/>
                <a:cs typeface="Calibri" panose="020F0502020204030204" pitchFamily="34" charset="0"/>
              </a:rPr>
              <a:t>NE ARZU EDİLİR? DEN BAŞLA, SONRA NE MÜMKÜN? VE NE MAKUL? E BAK!</a:t>
            </a:r>
          </a:p>
          <a:p>
            <a:r>
              <a:rPr lang="tr-TR" sz="2800" kern="0" dirty="0" smtClean="0">
                <a:latin typeface="Calibri" panose="020F0502020204030204" pitchFamily="34" charset="0"/>
                <a:cs typeface="Calibri" panose="020F0502020204030204" pitchFamily="34" charset="0"/>
              </a:rPr>
              <a:t>BAĞLAMI ANLA!</a:t>
            </a:r>
          </a:p>
          <a:p>
            <a:r>
              <a:rPr lang="tr-TR" sz="2800" kern="0" dirty="0" smtClean="0">
                <a:latin typeface="Calibri" panose="020F0502020204030204" pitchFamily="34" charset="0"/>
                <a:cs typeface="Calibri" panose="020F0502020204030204" pitchFamily="34" charset="0"/>
              </a:rPr>
              <a:t>DUYGU VE DÜŞÜNCELERE İN !</a:t>
            </a:r>
          </a:p>
          <a:p>
            <a:r>
              <a:rPr lang="tr-TR" sz="2800" kern="0" dirty="0" smtClean="0">
                <a:latin typeface="Calibri" panose="020F0502020204030204" pitchFamily="34" charset="0"/>
                <a:cs typeface="Calibri" panose="020F0502020204030204" pitchFamily="34" charset="0"/>
              </a:rPr>
              <a:t>HER ŞEYİ YAZ, YOGUN YAZ</a:t>
            </a:r>
          </a:p>
          <a:p>
            <a:r>
              <a:rPr lang="tr-TR" sz="2800" kern="0" dirty="0" smtClean="0">
                <a:latin typeface="Calibri" panose="020F0502020204030204" pitchFamily="34" charset="0"/>
                <a:cs typeface="Calibri" panose="020F0502020204030204" pitchFamily="34" charset="0"/>
              </a:rPr>
              <a:t>RADİKAL KATILIM VE İŞBİRLİĞİ SAĞLA</a:t>
            </a:r>
          </a:p>
          <a:p>
            <a:r>
              <a:rPr lang="tr-TR" sz="2800" kern="0" dirty="0" smtClean="0">
                <a:latin typeface="Calibri" panose="020F0502020204030204" pitchFamily="34" charset="0"/>
                <a:cs typeface="Calibri" panose="020F0502020204030204" pitchFamily="34" charset="0"/>
              </a:rPr>
              <a:t>ANLATMA ; YAP VE GÖSTER</a:t>
            </a:r>
          </a:p>
          <a:p>
            <a:r>
              <a:rPr lang="tr-TR" sz="2800" kern="0" dirty="0" smtClean="0">
                <a:latin typeface="Calibri" panose="020F0502020204030204" pitchFamily="34" charset="0"/>
                <a:cs typeface="Calibri" panose="020F0502020204030204" pitchFamily="34" charset="0"/>
              </a:rPr>
              <a:t>DENE VE ERKENDEN BAŞARISIZ OL</a:t>
            </a:r>
          </a:p>
          <a:p>
            <a:r>
              <a:rPr lang="tr-TR" sz="2800" kern="0" dirty="0" smtClean="0">
                <a:latin typeface="Calibri" panose="020F0502020204030204" pitchFamily="34" charset="0"/>
                <a:cs typeface="Calibri" panose="020F0502020204030204" pitchFamily="34" charset="0"/>
              </a:rPr>
              <a:t>GİT GEL TEKRARLA</a:t>
            </a:r>
            <a:endParaRPr lang="tr-TR" sz="2800" kern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4454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391759" y="2920193"/>
            <a:ext cx="8929512" cy="632179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tr-TR" sz="2800" b="1" dirty="0" smtClean="0"/>
              <a:t>EMPATİ KUR</a:t>
            </a:r>
            <a:endParaRPr lang="en-US" sz="2700" dirty="0">
              <a:solidFill>
                <a:schemeClr val="bg1"/>
              </a:solidFill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5" name="Yuvarlatılmış Dikdörtgen 4"/>
          <p:cNvSpPr/>
          <p:nvPr/>
        </p:nvSpPr>
        <p:spPr>
          <a:xfrm>
            <a:off x="4452258" y="1521847"/>
            <a:ext cx="2808513" cy="632179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smtClean="0"/>
              <a:t>ADIM</a:t>
            </a:r>
            <a:r>
              <a:rPr lang="tr-TR" sz="2800" b="1" baseline="0" dirty="0" smtClean="0"/>
              <a:t> 1</a:t>
            </a:r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15977573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0" y="304800"/>
            <a:ext cx="8929512" cy="632179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tr-TR" sz="2800" b="1" dirty="0" smtClean="0"/>
              <a:t>EMPATİ KUR</a:t>
            </a:r>
            <a:endParaRPr lang="en-US" sz="2700" dirty="0">
              <a:solidFill>
                <a:schemeClr val="bg1"/>
              </a:solidFill>
              <a:latin typeface="Calibri Light" charset="0"/>
              <a:ea typeface="Calibri Light" charset="0"/>
              <a:cs typeface="Calibri Light" charset="0"/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4998" y="2348617"/>
            <a:ext cx="6888867" cy="4415401"/>
          </a:xfrm>
          <a:prstGeom prst="rect">
            <a:avLst/>
          </a:prstGeom>
        </p:spPr>
      </p:pic>
      <p:sp>
        <p:nvSpPr>
          <p:cNvPr id="3" name="Dikdörtgen 2"/>
          <p:cNvSpPr/>
          <p:nvPr/>
        </p:nvSpPr>
        <p:spPr>
          <a:xfrm>
            <a:off x="406727" y="1221065"/>
            <a:ext cx="382008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Empati</a:t>
            </a:r>
            <a:r>
              <a:rPr lang="tr-TR" sz="3200" b="1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3200" b="1" baseline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kaynaklarımız</a:t>
            </a:r>
            <a:endParaRPr lang="tr-T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 descr="Dinleme Bilgisayar Simgeleri Bilgi, diğerleri, metin, logo, diğerleri png |  PNGWi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8216" y="1378059"/>
            <a:ext cx="855561" cy="8555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90617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0" y="304800"/>
            <a:ext cx="8929512" cy="632179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tr-TR" sz="2800" b="1" dirty="0" smtClean="0"/>
              <a:t>EMPATİ KUR</a:t>
            </a:r>
            <a:endParaRPr lang="en-US" sz="2700" dirty="0">
              <a:solidFill>
                <a:schemeClr val="bg1"/>
              </a:solidFill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756161" y="2824786"/>
            <a:ext cx="169950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b="1" dirty="0" smtClean="0"/>
              <a:t>NE </a:t>
            </a:r>
            <a:r>
              <a:rPr lang="tr-TR" sz="2400" b="1" dirty="0"/>
              <a:t>yapıyor</a:t>
            </a:r>
            <a:r>
              <a:rPr lang="tr-TR" sz="2400" b="1" dirty="0" smtClean="0"/>
              <a:t>?</a:t>
            </a:r>
          </a:p>
          <a:p>
            <a:r>
              <a:rPr lang="tr-TR" sz="2400" b="1" dirty="0" smtClean="0"/>
              <a:t>DAVRANIŞ</a:t>
            </a:r>
            <a:endParaRPr lang="tr-TR" sz="2400" b="1" dirty="0"/>
          </a:p>
        </p:txBody>
      </p:sp>
      <p:sp>
        <p:nvSpPr>
          <p:cNvPr id="6" name="Dikdörtgen 5"/>
          <p:cNvSpPr/>
          <p:nvPr/>
        </p:nvSpPr>
        <p:spPr>
          <a:xfrm>
            <a:off x="6009939" y="2352076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2400" b="1" dirty="0"/>
              <a:t>NEDEN yapıyor?</a:t>
            </a:r>
          </a:p>
          <a:p>
            <a:r>
              <a:rPr lang="tr-TR" sz="2400" b="1" dirty="0"/>
              <a:t>DUYGULAR</a:t>
            </a:r>
          </a:p>
        </p:txBody>
      </p:sp>
      <p:sp>
        <p:nvSpPr>
          <p:cNvPr id="7" name="Dikdörtgen 6"/>
          <p:cNvSpPr/>
          <p:nvPr/>
        </p:nvSpPr>
        <p:spPr>
          <a:xfrm>
            <a:off x="6009939" y="4041749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2400" b="1" dirty="0"/>
              <a:t>NASIL yapıyor?</a:t>
            </a:r>
          </a:p>
          <a:p>
            <a:r>
              <a:rPr lang="tr-TR" sz="2400" b="1" dirty="0"/>
              <a:t>MANTIK</a:t>
            </a:r>
          </a:p>
        </p:txBody>
      </p:sp>
      <p:sp>
        <p:nvSpPr>
          <p:cNvPr id="8" name="Dikdörtgen 7"/>
          <p:cNvSpPr/>
          <p:nvPr/>
        </p:nvSpPr>
        <p:spPr>
          <a:xfrm>
            <a:off x="2455665" y="992674"/>
            <a:ext cx="511678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b="1" dirty="0" smtClean="0"/>
              <a:t>ARAŞTIRMA ARAÇLARININ HEPSİNDE </a:t>
            </a:r>
          </a:p>
          <a:p>
            <a:r>
              <a:rPr lang="tr-TR" sz="2400" b="1" dirty="0" smtClean="0"/>
              <a:t>TEKNİK</a:t>
            </a:r>
            <a:r>
              <a:rPr lang="tr-TR" sz="2400" b="1" dirty="0"/>
              <a:t>: NE, NASIL, NEDEN MERDİVENİ</a:t>
            </a:r>
          </a:p>
        </p:txBody>
      </p:sp>
    </p:spTree>
    <p:extLst>
      <p:ext uri="{BB962C8B-B14F-4D97-AF65-F5344CB8AC3E}">
        <p14:creationId xmlns:p14="http://schemas.microsoft.com/office/powerpoint/2010/main" val="29162128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0" y="304800"/>
            <a:ext cx="8929512" cy="632179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tr-TR" sz="2800" b="1" dirty="0" smtClean="0"/>
              <a:t>EMPATİ KUR</a:t>
            </a:r>
            <a:endParaRPr lang="en-US" sz="2700" dirty="0">
              <a:solidFill>
                <a:schemeClr val="bg1"/>
              </a:solidFill>
              <a:latin typeface="Calibri Light" charset="0"/>
              <a:ea typeface="Calibri Light" charset="0"/>
              <a:cs typeface="Calibri Light" charset="0"/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 rotWithShape="1">
          <a:blip r:embed="rId3"/>
          <a:srcRect t="8115"/>
          <a:stretch/>
        </p:blipFill>
        <p:spPr>
          <a:xfrm>
            <a:off x="383822" y="1659467"/>
            <a:ext cx="10254015" cy="4242404"/>
          </a:xfrm>
          <a:prstGeom prst="rect">
            <a:avLst/>
          </a:prstGeom>
        </p:spPr>
      </p:pic>
      <p:sp>
        <p:nvSpPr>
          <p:cNvPr id="6" name="Dikdörtgen 5"/>
          <p:cNvSpPr/>
          <p:nvPr/>
        </p:nvSpPr>
        <p:spPr>
          <a:xfrm>
            <a:off x="383822" y="1113557"/>
            <a:ext cx="707341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tr-T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Derin Görüşmenin Amaç ve İhtiyaçları</a:t>
            </a:r>
            <a:endParaRPr lang="tr-T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179006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115</Words>
  <Application>Microsoft Office PowerPoint</Application>
  <PresentationFormat>Geniş ekran</PresentationFormat>
  <Paragraphs>35</Paragraphs>
  <Slides>6</Slides>
  <Notes>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2" baseType="lpstr">
      <vt:lpstr>宋体</vt:lpstr>
      <vt:lpstr>Arial</vt:lpstr>
      <vt:lpstr>Calibri</vt:lpstr>
      <vt:lpstr>Calibri Light</vt:lpstr>
      <vt:lpstr>Wingdings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1</cp:revision>
  <dcterms:created xsi:type="dcterms:W3CDTF">2021-07-28T06:45:50Z</dcterms:created>
  <dcterms:modified xsi:type="dcterms:W3CDTF">2021-07-28T06:48:00Z</dcterms:modified>
</cp:coreProperties>
</file>