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24" r:id="rId5"/>
    <p:sldId id="725" r:id="rId6"/>
    <p:sldId id="726" r:id="rId7"/>
    <p:sldId id="727" r:id="rId8"/>
    <p:sldId id="728" r:id="rId9"/>
    <p:sldId id="729" r:id="rId10"/>
    <p:sldId id="731" r:id="rId11"/>
    <p:sldId id="714" r:id="rId12"/>
    <p:sldId id="73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3.3.2020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ÖRGÜTSEL DAVRANIŞ VE LİDERLİK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Dr. </a:t>
            </a:r>
            <a:r>
              <a:rPr lang="tr-TR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Güçlü, N. </a:t>
            </a:r>
            <a:r>
              <a:rPr lang="tr-TR" dirty="0" smtClean="0"/>
              <a:t>2001b. </a:t>
            </a:r>
            <a:r>
              <a:rPr lang="tr-TR" dirty="0"/>
              <a:t>Zaman Yönetimi, Kuram ve Uygulamada Eğitim </a:t>
            </a:r>
            <a:r>
              <a:rPr lang="tr-TR" dirty="0" smtClean="0"/>
              <a:t>Yönetimi Dergisi, 25(25):87-106.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STRES VE STRES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Selye (1956), stres konusuyla ilgilenen öncü bilim adamlarındandır ve stresi, "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vücuda yüklenilen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özel olamayan isteme karşı, vücudun tepkisi"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tanımlamaktadır (Güçlü 2001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stres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 ve sosyal çevredeki uyumsuz koşullar nedeniyle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bedensel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psikolojik sınırlarının ötesinde harcadığı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gayret olarak tanımlanabilir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Cüceloğlu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1994).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STRES VE STRES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Selye, stresi, bireyi etkileyen çevresel uyarıcı olarak görmüştür. 1950 yılında yaptığı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çalışmadan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stres terimini, organizmanın içindeki çevreye karşı aldığı bir durum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tanımlamıştır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yaklaşımın sonunda Selye, stres ve stresör kavramlarını ön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plana çıkarmış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bireyde bir dizi tepki yaratan çevresel uyarıcıyı stresör, bireyin bu tür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uyarıcılara karşı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gösterdiği tepkiye de stres demiştir. Sonuç olarak Selye, stresi "bireyin çeşitli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stresörlere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gösterdiği genel bir tepki" olarak tanımlamıştır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Erdoğan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1999).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STRES VE STRES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örgütteki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görenleri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etkileyen farklı stres kaynakları bulunabilir. Bu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kaynaklardan bazıları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şunlardır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Pehlivan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yükünün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fazlalığı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Zamanın sınırlılığı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Denetimin sıkı ve yakından olması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Yetkinin sorumlulukları karşılamada yetersiz olması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Politik havanın güvensizliği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Rol belirsizliği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Örgüt ve bireyin değerleri arasındaki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uyumsuzluk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STRES VE STRES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(Devamı)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Engellenme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Rol çatışması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Sorumlulukların yarattığı endişe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 Çalışma koşulları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 İnsan ilişkileri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m) Yabancılaşma </a:t>
            </a:r>
          </a:p>
        </p:txBody>
      </p:sp>
    </p:spTree>
    <p:extLst>
      <p:ext uri="{BB962C8B-B14F-4D97-AF65-F5344CB8AC3E}">
        <p14:creationId xmlns:p14="http://schemas.microsoft.com/office/powerpoint/2010/main" val="42615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STRES VE STRES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22780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Stresle başa çıkmak ve yaşam kalitesini artırmak amacıyla, durumu ya da duruma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verilen tepkileri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değiştirmeye stres yönetimi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(Güçlü 2001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Bireysel olarak kullanılan bazı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stratejilerin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ortak yönü, hemen hemen tümünün kişisel alışkanlıklar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fiziksel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psikolojik ve davranışsal yapıların kontrol altına alınmasını öngörmeleridir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Böylece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bedende başlayan ve zararlı olan stres tepkisi karşı önlemler alınarak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etkisiz kılınmaya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çalışılmaktadır. Bireysel olarak stresle başa çıkmada, bedensel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hareketler (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egzersiz), solunum egzersizi, meditasyon,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biyo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(biyolojik dönüt),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gevşeme (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relaxation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beslenme ve diyet, toplumsal destek alma, sosyal, kültürel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sportif etkinliklere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katılma, masaj, dua ve ibadet, zaman yönetimi gibi teknikler yararlı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 (Pehlivan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1995). </a:t>
            </a:r>
          </a:p>
        </p:txBody>
      </p:sp>
    </p:spTree>
    <p:extLst>
      <p:ext uri="{BB962C8B-B14F-4D97-AF65-F5344CB8AC3E}">
        <p14:creationId xmlns:p14="http://schemas.microsoft.com/office/powerpoint/2010/main" val="1396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ZAMAN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22780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Zaman, her meslekten bireyler üzerine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baskı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yapan evrensel bir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kaynaktır. Zaman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zihinde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oluşan planların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yasama dökülerek gün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 gerçekleştirilebilmesidir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Cüceloglu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1999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yönetiminde temel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günün her küçük diliminin daha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 planlanmasının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 daha verimli hareket etmelerini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sağlayacak olmasıdır.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yönetimi,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acil olmakla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o kadar da önemli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 günlük olayların baskısından kaçınmak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önceliklerin ortaya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konulmasını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savunur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Koch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1999).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yönetimi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aslında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öz yönetimdir;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yaşadığımız olayların kontrolünü sağlamaktır;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bireyin kendisini yönlendirerek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 yönetmesidir (Güçlü 2001b).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0663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ZAMAN YÖNETİMİ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422780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Yönetsel zaman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örgütün amacına ulaşabilmek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harcadığı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süredir. Yönetici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zamanını, üstleri, astları, diğer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bölümlerdeki yetkilileri, çevresel etkenler ve ziyaretler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ihtiyaçları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 yöneticiler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çoğunlukla zamanın nereye gittiğini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bilen, zaman üzerindeki üretken olmayan talepleri eleyebilen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zamanını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denetim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alabilen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kişilerdir.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Yöneticiler için en önemli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sorunlardan biri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günlük isler nedeniyle kesintiye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uğrayan zamanı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olan 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 zaman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dilimi haline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getirebilmektedir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(Güçlü 2001b).</a:t>
            </a:r>
          </a:p>
        </p:txBody>
      </p:sp>
    </p:spTree>
    <p:extLst>
      <p:ext uri="{BB962C8B-B14F-4D97-AF65-F5344CB8AC3E}">
        <p14:creationId xmlns:p14="http://schemas.microsoft.com/office/powerpoint/2010/main" val="28989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Güçlü, N. </a:t>
            </a:r>
            <a:r>
              <a:rPr lang="tr-TR" dirty="0" smtClean="0"/>
              <a:t>2001a. </a:t>
            </a:r>
            <a:r>
              <a:rPr lang="tr-TR" dirty="0"/>
              <a:t>Stres Yönetimi, G.Ü. Gazi Eğitim Fakültesi Dergisi </a:t>
            </a:r>
            <a:r>
              <a:rPr lang="tr-TR" dirty="0" smtClean="0"/>
              <a:t>21(1):91-109, Ankara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Cüceloğlu</a:t>
            </a:r>
            <a:r>
              <a:rPr lang="tr-TR" dirty="0"/>
              <a:t>, </a:t>
            </a:r>
            <a:r>
              <a:rPr lang="tr-TR" dirty="0" smtClean="0"/>
              <a:t>D. 1994. </a:t>
            </a:r>
            <a:r>
              <a:rPr lang="tr-TR" dirty="0"/>
              <a:t>İnsan ve Davranışı. Psikolojinin Temel </a:t>
            </a:r>
            <a:r>
              <a:rPr lang="tr-TR" dirty="0" smtClean="0"/>
              <a:t>Kavramları, Remzi Kitabevi,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Erdoğan, </a:t>
            </a:r>
            <a:r>
              <a:rPr lang="tr-TR" dirty="0" smtClean="0"/>
              <a:t>İ. 1999. </a:t>
            </a:r>
            <a:r>
              <a:rPr lang="tr-TR" dirty="0"/>
              <a:t>İşletme Yönetiminde Örgütsel Davranış. Dönence Basım ve </a:t>
            </a:r>
            <a:r>
              <a:rPr lang="tr-TR" dirty="0" smtClean="0"/>
              <a:t>Yayın Hizmetleri</a:t>
            </a:r>
            <a:r>
              <a:rPr lang="tr-TR" dirty="0"/>
              <a:t>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Pehlivan, </a:t>
            </a:r>
            <a:r>
              <a:rPr lang="tr-TR" dirty="0" smtClean="0"/>
              <a:t>İ. 1995. Yönetimde Stres Kaynakları, </a:t>
            </a:r>
            <a:r>
              <a:rPr lang="tr-TR" dirty="0" err="1" smtClean="0"/>
              <a:t>Pegem</a:t>
            </a:r>
            <a:r>
              <a:rPr lang="tr-TR" dirty="0" smtClean="0"/>
              <a:t> Yayınları, Ankara.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r>
              <a:rPr lang="tr-TR" dirty="0"/>
              <a:t>Pehlivan, İ. </a:t>
            </a:r>
            <a:r>
              <a:rPr lang="tr-TR" dirty="0" smtClean="0"/>
              <a:t>2000</a:t>
            </a:r>
            <a:r>
              <a:rPr lang="tr-TR" dirty="0"/>
              <a:t>. İş Yaşamında Stres, </a:t>
            </a:r>
            <a:r>
              <a:rPr lang="tr-TR" dirty="0" err="1"/>
              <a:t>Pegem</a:t>
            </a:r>
            <a:r>
              <a:rPr lang="tr-TR" dirty="0"/>
              <a:t> Yayınları,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Cüceloglu</a:t>
            </a:r>
            <a:r>
              <a:rPr lang="tr-TR" dirty="0"/>
              <a:t>, D. </a:t>
            </a:r>
            <a:r>
              <a:rPr lang="tr-TR" dirty="0" smtClean="0"/>
              <a:t>1999. İyi Düşün Doğru </a:t>
            </a:r>
            <a:r>
              <a:rPr lang="tr-TR" dirty="0"/>
              <a:t>Karar </a:t>
            </a:r>
            <a:r>
              <a:rPr lang="tr-TR" dirty="0" smtClean="0"/>
              <a:t>Ver, </a:t>
            </a:r>
            <a:r>
              <a:rPr lang="tr-TR" dirty="0"/>
              <a:t>Sistem </a:t>
            </a:r>
            <a:r>
              <a:rPr lang="tr-TR" dirty="0" smtClean="0"/>
              <a:t>Yayıncılık,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Koch</a:t>
            </a:r>
            <a:r>
              <a:rPr lang="tr-TR" dirty="0"/>
              <a:t>, R. </a:t>
            </a:r>
            <a:r>
              <a:rPr lang="tr-TR" dirty="0" smtClean="0"/>
              <a:t>1999. </a:t>
            </a:r>
            <a:r>
              <a:rPr lang="tr-TR" dirty="0"/>
              <a:t>80/20 </a:t>
            </a:r>
            <a:r>
              <a:rPr lang="tr-TR" dirty="0" smtClean="0"/>
              <a:t>İlkesi</a:t>
            </a:r>
            <a:r>
              <a:rPr lang="tr-TR" dirty="0"/>
              <a:t>. Daha </a:t>
            </a:r>
            <a:r>
              <a:rPr lang="tr-TR" dirty="0" smtClean="0"/>
              <a:t>Azıyla </a:t>
            </a:r>
            <a:r>
              <a:rPr lang="tr-TR" dirty="0"/>
              <a:t>Daha Ç</a:t>
            </a:r>
            <a:r>
              <a:rPr lang="tr-TR" dirty="0" smtClean="0"/>
              <a:t>oğunu </a:t>
            </a:r>
            <a:r>
              <a:rPr lang="tr-TR" dirty="0"/>
              <a:t>Elde Etmenin </a:t>
            </a:r>
            <a:r>
              <a:rPr lang="tr-TR" dirty="0" smtClean="0"/>
              <a:t>Sırrı. </a:t>
            </a:r>
            <a:r>
              <a:rPr lang="tr-TR" dirty="0"/>
              <a:t>(</a:t>
            </a:r>
            <a:r>
              <a:rPr lang="tr-TR" dirty="0" smtClean="0"/>
              <a:t>Çev</a:t>
            </a:r>
            <a:r>
              <a:rPr lang="tr-TR" dirty="0"/>
              <a:t>.</a:t>
            </a:r>
            <a:r>
              <a:rPr lang="tr-TR" dirty="0" smtClean="0"/>
              <a:t> Kerem </a:t>
            </a:r>
            <a:r>
              <a:rPr lang="tr-TR" dirty="0"/>
              <a:t>Özdemir). </a:t>
            </a:r>
            <a:r>
              <a:rPr lang="tr-TR" dirty="0" smtClean="0"/>
              <a:t>İstanbul: Varlık Yayınları, Sayı: </a:t>
            </a:r>
            <a:r>
              <a:rPr lang="tr-TR" dirty="0"/>
              <a:t>537.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17271</TotalTime>
  <Words>718</Words>
  <Application>Microsoft Office PowerPoint</Application>
  <PresentationFormat>Ekran Gösterisi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905</cp:revision>
  <cp:lastPrinted>2016-10-24T07:53:35Z</cp:lastPrinted>
  <dcterms:created xsi:type="dcterms:W3CDTF">2016-09-18T09:35:24Z</dcterms:created>
  <dcterms:modified xsi:type="dcterms:W3CDTF">2020-03-03T12:11:34Z</dcterms:modified>
</cp:coreProperties>
</file>