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4" r:id="rId4"/>
    <p:sldId id="258" r:id="rId5"/>
    <p:sldId id="259" r:id="rId6"/>
    <p:sldId id="261" r:id="rId7"/>
    <p:sldId id="260" r:id="rId8"/>
    <p:sldId id="273" r:id="rId9"/>
    <p:sldId id="274" r:id="rId10"/>
    <p:sldId id="275" r:id="rId11"/>
    <p:sldId id="262" r:id="rId12"/>
    <p:sldId id="265" r:id="rId13"/>
    <p:sldId id="277" r:id="rId14"/>
    <p:sldId id="278" r:id="rId15"/>
    <p:sldId id="279" r:id="rId16"/>
    <p:sldId id="286" r:id="rId17"/>
    <p:sldId id="287" r:id="rId18"/>
    <p:sldId id="297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0D3036C-8226-459F-96C9-3925A1BD55D0}">
          <p14:sldIdLst>
            <p14:sldId id="256"/>
            <p14:sldId id="264"/>
            <p14:sldId id="258"/>
            <p14:sldId id="259"/>
            <p14:sldId id="261"/>
            <p14:sldId id="260"/>
            <p14:sldId id="273"/>
            <p14:sldId id="274"/>
            <p14:sldId id="275"/>
            <p14:sldId id="262"/>
            <p14:sldId id="265"/>
            <p14:sldId id="277"/>
            <p14:sldId id="278"/>
            <p14:sldId id="279"/>
            <p14:sldId id="286"/>
            <p14:sldId id="287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682FD-649B-4B64-A9CF-5AD2F7426359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F1821FB-BAF1-433D-8A57-D15EE1B804F6}">
      <dgm:prSet phldrT="[Metin]" custT="1"/>
      <dgm:spPr/>
      <dgm:t>
        <a:bodyPr/>
        <a:lstStyle/>
        <a:p>
          <a:r>
            <a:rPr lang="tr-TR" sz="1400" b="1" dirty="0">
              <a:solidFill>
                <a:schemeClr val="tx1"/>
              </a:solidFill>
              <a:latin typeface="+mn-lt"/>
            </a:rPr>
            <a:t>Çocuğun gelişimini ve sağlığını desteklemek, var olan yeterliliklerini artırmak</a:t>
          </a:r>
        </a:p>
      </dgm:t>
    </dgm:pt>
    <dgm:pt modelId="{D2A2B596-B274-4F65-AA50-9B76042CD2D0}" type="parTrans" cxnId="{AF03ADD1-D6E4-4921-8B17-B1900F6051D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7C60DCA4-D895-4EB1-A0FB-8D14BCEAFD6F}" type="sibTrans" cxnId="{AF03ADD1-D6E4-4921-8B17-B1900F6051D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628E7EA9-F62F-4BE2-A0FF-F4A92547503A}">
      <dgm:prSet phldrT="[Metin]" custT="1"/>
      <dgm:spPr/>
      <dgm:t>
        <a:bodyPr/>
        <a:lstStyle/>
        <a:p>
          <a:r>
            <a:rPr lang="tr-TR" sz="1400" b="1" dirty="0">
              <a:solidFill>
                <a:schemeClr val="tx1"/>
              </a:solidFill>
              <a:latin typeface="+mn-lt"/>
            </a:rPr>
            <a:t>Sınırlılıkları ortadan kaldırmak veya azaltmak, olası bir yetersizliği önlemek </a:t>
          </a:r>
        </a:p>
      </dgm:t>
    </dgm:pt>
    <dgm:pt modelId="{7DBD19B5-946C-4686-A826-0B7CB273C920}" type="parTrans" cxnId="{7203058D-F3E5-4A35-B211-422734603F59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30791AD4-1BF7-458F-9537-85C050DE4A87}" type="sibTrans" cxnId="{7203058D-F3E5-4A35-B211-422734603F59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E47A4F0A-71B6-4051-9185-5CFAF9B8855A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  <a:latin typeface="+mn-lt"/>
            </a:rPr>
            <a:t>Ebeveynlik becerilerini ve genel aile işlevlerini geliştirmek</a:t>
          </a:r>
        </a:p>
      </dgm:t>
    </dgm:pt>
    <dgm:pt modelId="{946E51BF-ADAA-432A-8A92-DCC0CA6A4F21}" type="parTrans" cxnId="{411D764A-6A9E-486D-8384-4D08FB809227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54401E45-F4E7-4251-8D34-6F787FB3F299}" type="sibTrans" cxnId="{411D764A-6A9E-486D-8384-4D08FB809227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F1B200C-8318-4BE6-8721-49EBF5B84509}">
      <dgm:prSet phldrT="[Metin]" custT="1"/>
      <dgm:spPr/>
      <dgm:t>
        <a:bodyPr/>
        <a:lstStyle/>
        <a:p>
          <a:r>
            <a:rPr lang="tr-TR" sz="2800" b="1" dirty="0">
              <a:latin typeface="+mn-lt"/>
            </a:rPr>
            <a:t>Erken Müdahale</a:t>
          </a:r>
        </a:p>
      </dgm:t>
    </dgm:pt>
    <dgm:pt modelId="{14632991-20C0-4520-811F-FF3213A45563}" type="parTrans" cxnId="{1F0B29D4-F0C6-4A1C-AE3A-729913EADC86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0E234C04-9BB6-4BCD-80A7-23964CA0E9EC}" type="sibTrans" cxnId="{1F0B29D4-F0C6-4A1C-AE3A-729913EADC86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29BF2213-4F56-4D92-8263-5C995D98093F}">
      <dgm:prSet phldrT="[Metin]"/>
      <dgm:spPr/>
      <dgm:t>
        <a:bodyPr/>
        <a:lstStyle/>
        <a:p>
          <a:endParaRPr lang="tr-TR"/>
        </a:p>
      </dgm:t>
    </dgm:pt>
    <dgm:pt modelId="{569F75A8-0074-48A5-B778-319400C98DFD}" type="parTrans" cxnId="{D4749206-6F9A-40E6-8F57-B8B8B2AF599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21CE3CAD-D809-482E-ADBC-C2222661B3BC}" type="sibTrans" cxnId="{D4749206-6F9A-40E6-8F57-B8B8B2AF599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E00A6E4-A85F-4B41-B26D-2BB6F87737CE}">
      <dgm:prSet phldrT="[Metin]"/>
      <dgm:spPr/>
      <dgm:t>
        <a:bodyPr/>
        <a:lstStyle/>
        <a:p>
          <a:endParaRPr lang="tr-TR" dirty="0">
            <a:latin typeface="+mn-lt"/>
          </a:endParaRPr>
        </a:p>
      </dgm:t>
    </dgm:pt>
    <dgm:pt modelId="{5FE31BED-0F04-4F61-AC31-EE5C582490E6}" type="parTrans" cxnId="{AF3C800A-6A36-4DF9-8C9E-481F1EF3887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038E707-8EB6-413E-8A26-3590FFE9101C}" type="sibTrans" cxnId="{AF3C800A-6A36-4DF9-8C9E-481F1EF3887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07F4D9EF-7F16-42EC-89EE-5A372C1AD27C}">
      <dgm:prSet phldrT="[Metin]" phldr="1"/>
      <dgm:spPr/>
      <dgm:t>
        <a:bodyPr/>
        <a:lstStyle/>
        <a:p>
          <a:endParaRPr lang="tr-TR">
            <a:latin typeface="+mn-lt"/>
          </a:endParaRPr>
        </a:p>
      </dgm:t>
    </dgm:pt>
    <dgm:pt modelId="{0842AF7F-F4F3-4972-A6ED-CC6E55EFADE2}" type="parTrans" cxnId="{FD7988B6-21A3-4D83-A3E6-D86202C6FC7A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42F5A1EE-6FF4-478E-A717-4ED15D759C68}" type="sibTrans" cxnId="{FD7988B6-21A3-4D83-A3E6-D86202C6FC7A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C9FD8C1E-4365-427F-984C-144696EE06CA}" type="pres">
      <dgm:prSet presAssocID="{F4C682FD-649B-4B64-A9CF-5AD2F7426359}" presName="Name0" presStyleCnt="0">
        <dgm:presLayoutVars>
          <dgm:chMax val="4"/>
          <dgm:resizeHandles val="exact"/>
        </dgm:presLayoutVars>
      </dgm:prSet>
      <dgm:spPr/>
    </dgm:pt>
    <dgm:pt modelId="{F72981C0-A89C-4644-9C3B-B8E8871FE911}" type="pres">
      <dgm:prSet presAssocID="{F4C682FD-649B-4B64-A9CF-5AD2F7426359}" presName="ellipse" presStyleLbl="trBgShp" presStyleIdx="0" presStyleCnt="1"/>
      <dgm:spPr/>
    </dgm:pt>
    <dgm:pt modelId="{2B374D92-D1CF-45E5-911F-129F66718ACD}" type="pres">
      <dgm:prSet presAssocID="{F4C682FD-649B-4B64-A9CF-5AD2F7426359}" presName="arrow1" presStyleLbl="fgShp" presStyleIdx="0" presStyleCnt="1"/>
      <dgm:spPr/>
    </dgm:pt>
    <dgm:pt modelId="{305745AD-33F7-4075-BB61-97830BF26D1F}" type="pres">
      <dgm:prSet presAssocID="{F4C682FD-649B-4B64-A9CF-5AD2F7426359}" presName="rectangle" presStyleLbl="revTx" presStyleIdx="0" presStyleCnt="1">
        <dgm:presLayoutVars>
          <dgm:bulletEnabled val="1"/>
        </dgm:presLayoutVars>
      </dgm:prSet>
      <dgm:spPr/>
    </dgm:pt>
    <dgm:pt modelId="{1AE14137-CF53-4638-A406-EC976DFDE235}" type="pres">
      <dgm:prSet presAssocID="{628E7EA9-F62F-4BE2-A0FF-F4A92547503A}" presName="item1" presStyleLbl="node1" presStyleIdx="0" presStyleCnt="3">
        <dgm:presLayoutVars>
          <dgm:bulletEnabled val="1"/>
        </dgm:presLayoutVars>
      </dgm:prSet>
      <dgm:spPr/>
    </dgm:pt>
    <dgm:pt modelId="{0A39BF66-45C1-4CE1-A940-A54813DD48A7}" type="pres">
      <dgm:prSet presAssocID="{E47A4F0A-71B6-4051-9185-5CFAF9B8855A}" presName="item2" presStyleLbl="node1" presStyleIdx="1" presStyleCnt="3" custScaleX="121188" custScaleY="120440">
        <dgm:presLayoutVars>
          <dgm:bulletEnabled val="1"/>
        </dgm:presLayoutVars>
      </dgm:prSet>
      <dgm:spPr/>
    </dgm:pt>
    <dgm:pt modelId="{F48159E1-50D5-464C-97F7-CD2FA0E808AC}" type="pres">
      <dgm:prSet presAssocID="{8F1B200C-8318-4BE6-8721-49EBF5B84509}" presName="item3" presStyleLbl="node1" presStyleIdx="2" presStyleCnt="3" custScaleX="114791" custScaleY="113764" custLinFactNeighborX="4274" custLinFactNeighborY="-1561">
        <dgm:presLayoutVars>
          <dgm:bulletEnabled val="1"/>
        </dgm:presLayoutVars>
      </dgm:prSet>
      <dgm:spPr/>
    </dgm:pt>
    <dgm:pt modelId="{A228E201-0B41-47A6-AEC4-9D5C64B15CE6}" type="pres">
      <dgm:prSet presAssocID="{F4C682FD-649B-4B64-A9CF-5AD2F7426359}" presName="funnel" presStyleLbl="trAlignAcc1" presStyleIdx="0" presStyleCnt="1" custScaleY="104221"/>
      <dgm:spPr/>
    </dgm:pt>
  </dgm:ptLst>
  <dgm:cxnLst>
    <dgm:cxn modelId="{D4749206-6F9A-40E6-8F57-B8B8B2AF5993}" srcId="{F4C682FD-649B-4B64-A9CF-5AD2F7426359}" destId="{29BF2213-4F56-4D92-8263-5C995D98093F}" srcOrd="4" destOrd="0" parTransId="{569F75A8-0074-48A5-B778-319400C98DFD}" sibTransId="{21CE3CAD-D809-482E-ADBC-C2222661B3BC}"/>
    <dgm:cxn modelId="{AF3C800A-6A36-4DF9-8C9E-481F1EF38873}" srcId="{F4C682FD-649B-4B64-A9CF-5AD2F7426359}" destId="{8E00A6E4-A85F-4B41-B26D-2BB6F87737CE}" srcOrd="5" destOrd="0" parTransId="{5FE31BED-0F04-4F61-AC31-EE5C582490E6}" sibTransId="{8038E707-8EB6-413E-8A26-3590FFE9101C}"/>
    <dgm:cxn modelId="{5417DF3F-0FD7-4A47-B2DE-CD390DF0BF7E}" type="presOf" srcId="{F4C682FD-649B-4B64-A9CF-5AD2F7426359}" destId="{C9FD8C1E-4365-427F-984C-144696EE06CA}" srcOrd="0" destOrd="0" presId="urn:microsoft.com/office/officeart/2005/8/layout/funnel1"/>
    <dgm:cxn modelId="{411D764A-6A9E-486D-8384-4D08FB809227}" srcId="{F4C682FD-649B-4B64-A9CF-5AD2F7426359}" destId="{E47A4F0A-71B6-4051-9185-5CFAF9B8855A}" srcOrd="2" destOrd="0" parTransId="{946E51BF-ADAA-432A-8A92-DCC0CA6A4F21}" sibTransId="{54401E45-F4E7-4251-8D34-6F787FB3F299}"/>
    <dgm:cxn modelId="{166BBF72-D8D0-481E-B268-99F821E5EF98}" type="presOf" srcId="{E47A4F0A-71B6-4051-9185-5CFAF9B8855A}" destId="{1AE14137-CF53-4638-A406-EC976DFDE235}" srcOrd="0" destOrd="0" presId="urn:microsoft.com/office/officeart/2005/8/layout/funnel1"/>
    <dgm:cxn modelId="{7203058D-F3E5-4A35-B211-422734603F59}" srcId="{F4C682FD-649B-4B64-A9CF-5AD2F7426359}" destId="{628E7EA9-F62F-4BE2-A0FF-F4A92547503A}" srcOrd="1" destOrd="0" parTransId="{7DBD19B5-946C-4686-A826-0B7CB273C920}" sibTransId="{30791AD4-1BF7-458F-9537-85C050DE4A87}"/>
    <dgm:cxn modelId="{7613858D-9958-46C2-9AE3-95B0197D7F8A}" type="presOf" srcId="{7F1821FB-BAF1-433D-8A57-D15EE1B804F6}" destId="{F48159E1-50D5-464C-97F7-CD2FA0E808AC}" srcOrd="0" destOrd="0" presId="urn:microsoft.com/office/officeart/2005/8/layout/funnel1"/>
    <dgm:cxn modelId="{57E6D0B1-E38B-46BB-8BF3-9ED158E775A0}" type="presOf" srcId="{628E7EA9-F62F-4BE2-A0FF-F4A92547503A}" destId="{0A39BF66-45C1-4CE1-A940-A54813DD48A7}" srcOrd="0" destOrd="0" presId="urn:microsoft.com/office/officeart/2005/8/layout/funnel1"/>
    <dgm:cxn modelId="{FD7988B6-21A3-4D83-A3E6-D86202C6FC7A}" srcId="{F4C682FD-649B-4B64-A9CF-5AD2F7426359}" destId="{07F4D9EF-7F16-42EC-89EE-5A372C1AD27C}" srcOrd="6" destOrd="0" parTransId="{0842AF7F-F4F3-4972-A6ED-CC6E55EFADE2}" sibTransId="{42F5A1EE-6FF4-478E-A717-4ED15D759C68}"/>
    <dgm:cxn modelId="{001CB3CF-105E-4D0C-8EB6-6BF5A4AB8D1A}" type="presOf" srcId="{8F1B200C-8318-4BE6-8721-49EBF5B84509}" destId="{305745AD-33F7-4075-BB61-97830BF26D1F}" srcOrd="0" destOrd="0" presId="urn:microsoft.com/office/officeart/2005/8/layout/funnel1"/>
    <dgm:cxn modelId="{AF03ADD1-D6E4-4921-8B17-B1900F6051DD}" srcId="{F4C682FD-649B-4B64-A9CF-5AD2F7426359}" destId="{7F1821FB-BAF1-433D-8A57-D15EE1B804F6}" srcOrd="0" destOrd="0" parTransId="{D2A2B596-B274-4F65-AA50-9B76042CD2D0}" sibTransId="{7C60DCA4-D895-4EB1-A0FB-8D14BCEAFD6F}"/>
    <dgm:cxn modelId="{1F0B29D4-F0C6-4A1C-AE3A-729913EADC86}" srcId="{F4C682FD-649B-4B64-A9CF-5AD2F7426359}" destId="{8F1B200C-8318-4BE6-8721-49EBF5B84509}" srcOrd="3" destOrd="0" parTransId="{14632991-20C0-4520-811F-FF3213A45563}" sibTransId="{0E234C04-9BB6-4BCD-80A7-23964CA0E9EC}"/>
    <dgm:cxn modelId="{B42A5391-AF45-431F-9897-43D7909ABEC1}" type="presParOf" srcId="{C9FD8C1E-4365-427F-984C-144696EE06CA}" destId="{F72981C0-A89C-4644-9C3B-B8E8871FE911}" srcOrd="0" destOrd="0" presId="urn:microsoft.com/office/officeart/2005/8/layout/funnel1"/>
    <dgm:cxn modelId="{50F04584-4C4A-415A-A726-3CE57A8C2764}" type="presParOf" srcId="{C9FD8C1E-4365-427F-984C-144696EE06CA}" destId="{2B374D92-D1CF-45E5-911F-129F66718ACD}" srcOrd="1" destOrd="0" presId="urn:microsoft.com/office/officeart/2005/8/layout/funnel1"/>
    <dgm:cxn modelId="{6A975816-2BEE-4705-A4E4-10704240C432}" type="presParOf" srcId="{C9FD8C1E-4365-427F-984C-144696EE06CA}" destId="{305745AD-33F7-4075-BB61-97830BF26D1F}" srcOrd="2" destOrd="0" presId="urn:microsoft.com/office/officeart/2005/8/layout/funnel1"/>
    <dgm:cxn modelId="{0F59CFFC-3F6C-42D3-B78B-D4DB253477ED}" type="presParOf" srcId="{C9FD8C1E-4365-427F-984C-144696EE06CA}" destId="{1AE14137-CF53-4638-A406-EC976DFDE235}" srcOrd="3" destOrd="0" presId="urn:microsoft.com/office/officeart/2005/8/layout/funnel1"/>
    <dgm:cxn modelId="{1F6A348B-2649-4AEE-AB64-86B852382CDB}" type="presParOf" srcId="{C9FD8C1E-4365-427F-984C-144696EE06CA}" destId="{0A39BF66-45C1-4CE1-A940-A54813DD48A7}" srcOrd="4" destOrd="0" presId="urn:microsoft.com/office/officeart/2005/8/layout/funnel1"/>
    <dgm:cxn modelId="{BD161E08-5177-496A-ACC1-8062FA6E877E}" type="presParOf" srcId="{C9FD8C1E-4365-427F-984C-144696EE06CA}" destId="{F48159E1-50D5-464C-97F7-CD2FA0E808AC}" srcOrd="5" destOrd="0" presId="urn:microsoft.com/office/officeart/2005/8/layout/funnel1"/>
    <dgm:cxn modelId="{93BE985B-B5D2-4627-9EF6-62B063A560AE}" type="presParOf" srcId="{C9FD8C1E-4365-427F-984C-144696EE06CA}" destId="{A228E201-0B41-47A6-AEC4-9D5C64B15CE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58AAFF-4B1A-4A35-89FA-4A614491D8C1}" type="doc">
      <dgm:prSet loTypeId="urn:microsoft.com/office/officeart/2005/8/layout/cycle4" loCatId="cycle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C4DBAFCE-E962-4FF7-8BF2-A424EDA9B9C1}">
      <dgm:prSet phldrT="[Metin]" custT="1"/>
      <dgm:spPr>
        <a:xfrm>
          <a:off x="1581089" y="328361"/>
          <a:ext cx="2494391" cy="2494391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Hannen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Program-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It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Takes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Two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to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Talk (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Manolson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1992)</a:t>
          </a:r>
        </a:p>
        <a:p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Responsive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Teaching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(Mahoney ve McDonald, 2006)</a:t>
          </a:r>
        </a:p>
      </dgm:t>
    </dgm:pt>
    <dgm:pt modelId="{587777DE-8080-446E-971D-14CD2808488B}" type="parTrans" cxnId="{C0EE7457-4DEA-4764-8873-A4F291A89081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C0929D65-1BDE-433A-B096-BC224AEB5729}" type="sibTrans" cxnId="{C0EE7457-4DEA-4764-8873-A4F291A89081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569787E5-FAED-42E6-B900-6F756BA23C3E}">
      <dgm:prSet phldrT="[Metin]" custT="1"/>
      <dgm:spPr>
        <a:xfrm>
          <a:off x="388620" y="0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r>
            <a:rPr lang="tr-TR" sz="1600" b="1" dirty="0">
              <a:latin typeface="+mn-lt"/>
              <a:ea typeface="+mn-ea"/>
              <a:cs typeface="Times New Roman" panose="02020603050405020304" pitchFamily="18" charset="0"/>
            </a:rPr>
            <a:t>Nitelikli</a:t>
          </a:r>
          <a:r>
            <a:rPr lang="tr-TR" sz="1600" b="1" baseline="0" dirty="0">
              <a:latin typeface="+mn-lt"/>
              <a:ea typeface="+mn-ea"/>
              <a:cs typeface="Times New Roman" panose="02020603050405020304" pitchFamily="18" charset="0"/>
            </a:rPr>
            <a:t> ebeveyn-çocuk etkileşiminin güçlendirilmesi</a:t>
          </a:r>
          <a:endParaRPr lang="tr-TR" sz="1600" b="1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E0C7A719-E6DA-493B-9714-A4288A04B9F0}" type="parTrans" cxnId="{CFD8AE07-0385-4B22-B38F-60D238984FA1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46C9850F-C6A9-436A-A502-08B34F68D494}" type="sibTrans" cxnId="{CFD8AE07-0385-4B22-B38F-60D238984FA1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4B60BDFF-738F-40AA-B845-6C4D36E67427}">
      <dgm:prSet phldrT="[Metin]" custT="1"/>
      <dgm:spPr>
        <a:xfrm rot="10800000">
          <a:off x="4190695" y="2937967"/>
          <a:ext cx="2494391" cy="2494391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400" b="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b="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Milieu</a:t>
          </a:r>
          <a:r>
            <a:rPr lang="tr-TR" sz="1400" b="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b="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Teaching</a:t>
          </a:r>
          <a:r>
            <a:rPr lang="tr-TR" sz="1400" b="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b="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Warren</a:t>
          </a:r>
          <a:r>
            <a:rPr lang="tr-TR" sz="1400" b="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ve </a:t>
          </a:r>
          <a:r>
            <a:rPr lang="tr-TR" sz="1400" b="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Kaiser</a:t>
          </a:r>
          <a:r>
            <a:rPr lang="tr-TR" sz="1400" b="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1986)</a:t>
          </a:r>
        </a:p>
        <a:p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Prelinguistic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Milieu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Teaching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) (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Hemmeter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ve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Kaiser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1994)</a:t>
          </a:r>
          <a:endParaRPr lang="tr-TR" sz="1400" b="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690567DB-2357-4FE6-B48E-1D60D44C8C5D}" type="parTrans" cxnId="{770D765F-D737-402D-9CF9-5990D0B12938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238A3D7-24E8-49D0-A24C-CDBA561C3B37}" type="sibTrans" cxnId="{770D765F-D737-402D-9CF9-5990D0B12938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FAE27500-FB10-40CD-810A-7BE136FF1B47}">
      <dgm:prSet phldrT="[Metin]" custT="1"/>
      <dgm:spPr>
        <a:xfrm>
          <a:off x="5031760" y="3917289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tr-TR" sz="1600" b="1" dirty="0">
              <a:latin typeface="+mn-lt"/>
              <a:ea typeface="+mn-ea"/>
              <a:cs typeface="Times New Roman" panose="02020603050405020304" pitchFamily="18" charset="0"/>
            </a:rPr>
            <a:t>Doğal öğretim/doğal dil öğretim stratejilerine</a:t>
          </a:r>
        </a:p>
      </dgm:t>
    </dgm:pt>
    <dgm:pt modelId="{0360B1FA-1C2C-4B15-849A-0F310D3389AB}" type="parTrans" cxnId="{11210008-87FF-457C-AAB8-AA1B6A7AE2C0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DD191FFA-C651-41FB-8A6C-E1E5B19252FA}" type="sibTrans" cxnId="{11210008-87FF-457C-AAB8-AA1B6A7AE2C0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3BD6826D-E6FF-4FF5-9F18-C38A80B975E3}">
      <dgm:prSet phldrT="[Metin]" custT="1"/>
      <dgm:spPr>
        <a:xfrm rot="5400000">
          <a:off x="4190695" y="328361"/>
          <a:ext cx="2494391" cy="2494391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Activity-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Based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Intervention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Pretti-Frontczak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ve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Bricker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2001)</a:t>
          </a:r>
        </a:p>
        <a:p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Routine-Based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Early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Intervention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McWilliam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2010)</a:t>
          </a:r>
        </a:p>
        <a:p>
          <a:endParaRPr lang="tr-TR" sz="14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8BFCB508-AAA7-4BA4-B889-6E23B01436ED}" type="sibTrans" cxnId="{0375D5E7-EF82-40CE-92C9-AFF6DD1BE176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7D1ED815-DADB-4E3A-B856-ECB2E5B26C77}" type="parTrans" cxnId="{0375D5E7-EF82-40CE-92C9-AFF6DD1BE176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061FB50-2686-4695-A323-A77AE1F01641}">
      <dgm:prSet phldrT="[Metin]" custT="1"/>
      <dgm:spPr>
        <a:xfrm>
          <a:off x="5031760" y="0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r>
            <a:rPr lang="tr-TR" sz="1600" b="1" dirty="0">
              <a:latin typeface="+mn-lt"/>
              <a:ea typeface="+mn-ea"/>
              <a:cs typeface="Times New Roman" panose="02020603050405020304" pitchFamily="18" charset="0"/>
            </a:rPr>
            <a:t>Doğal ortam uygulamaları</a:t>
          </a:r>
        </a:p>
      </dgm:t>
    </dgm:pt>
    <dgm:pt modelId="{A41D689A-4C53-4835-B215-8B57EBCAC2C0}" type="sibTrans" cxnId="{B0047350-30AC-4F51-939E-9472487C992B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07AA9B3-15B3-4643-A178-23353C841BF6}" type="parTrans" cxnId="{B0047350-30AC-4F51-939E-9472487C992B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9D1AB800-21D8-4405-A5DF-AB887F4511E3}">
      <dgm:prSet phldrT="[Metin]" custT="1"/>
      <dgm:spPr>
        <a:xfrm>
          <a:off x="388620" y="3917289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tr-TR" sz="1600" b="1" dirty="0">
              <a:latin typeface="+mn-lt"/>
              <a:ea typeface="+mn-ea"/>
              <a:cs typeface="Times New Roman" panose="02020603050405020304" pitchFamily="18" charset="0"/>
            </a:rPr>
            <a:t>Aile</a:t>
          </a:r>
          <a:r>
            <a:rPr lang="tr-TR" sz="1600" b="1" baseline="0" dirty="0">
              <a:latin typeface="+mn-lt"/>
              <a:ea typeface="+mn-ea"/>
              <a:cs typeface="Times New Roman" panose="02020603050405020304" pitchFamily="18" charset="0"/>
            </a:rPr>
            <a:t> merkezli uygulamalar</a:t>
          </a:r>
          <a:endParaRPr lang="tr-TR" sz="1600" b="1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C119AD2D-72DD-48BA-8039-81D5030E2719}" type="sibTrans" cxnId="{E7FE47C5-9C73-4D13-B50D-2CC87E72772F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79340CB0-8E17-485D-9069-42CF1F776957}" type="parTrans" cxnId="{E7FE47C5-9C73-4D13-B50D-2CC87E72772F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B6A7FE03-8377-4006-9066-935C66526D26}">
      <dgm:prSet phldrT="[Metin]" custT="1"/>
      <dgm:spPr>
        <a:xfrm rot="16200000">
          <a:off x="1581089" y="2937967"/>
          <a:ext cx="2494391" cy="2494391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tr-TR" sz="14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PiCS-Parent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Implemented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Communication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Strategies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Meadan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vd., 2014)</a:t>
          </a:r>
        </a:p>
        <a:p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*LAPE-Language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and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Play 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Everyday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Moore</a:t>
          </a:r>
          <a:r>
            <a:rPr lang="tr-TR" sz="14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vd., 2014</a:t>
          </a:r>
          <a:r>
            <a:rPr lang="tr-TR" sz="16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)</a:t>
          </a:r>
          <a:endParaRPr lang="tr-TR" sz="16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EDEEE637-737D-42C1-B521-C8D641BD4975}" type="sibTrans" cxnId="{C37566E0-3EB8-4DC3-B7C0-2EB3BBF5EAD1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B9EA6A48-E587-4D4A-AD57-DECD78FF892B}" type="parTrans" cxnId="{C37566E0-3EB8-4DC3-B7C0-2EB3BBF5EAD1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A79EF29-63E1-43C1-864C-55752BEC008B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34507B4-553B-4F96-82F8-1A185A5011A1}" type="parTrans" cxnId="{098FFE2A-358F-4B20-B91E-D09AAF87102B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6D1B2006-8B5D-4D46-883F-F4F51F92A14A}" type="sibTrans" cxnId="{098FFE2A-358F-4B20-B91E-D09AAF87102B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E61468BD-4DFB-4F90-ADB7-7000F501A71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5D4E2804-5111-418D-9785-55A9DF412509}" type="parTrans" cxnId="{08F26E09-5386-4D92-BD7F-BD4F7EFF32EE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F50831C2-61CB-4A43-8F4F-A1D1C326D775}" type="sibTrans" cxnId="{08F26E09-5386-4D92-BD7F-BD4F7EFF32EE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CF81D785-6DDA-4093-8669-F1C91B6432B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93ED42B3-AFB4-4CC3-8744-62A6C2A870FD}" type="parTrans" cxnId="{C73AF7FC-6488-4499-8566-9D874DE0319E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BA35B7F1-33F6-4AC4-A1CC-7233A7F0CB85}" type="sibTrans" cxnId="{C73AF7FC-6488-4499-8566-9D874DE0319E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A6710C70-4D28-4EB7-92C4-5991520A5AA9}">
      <dgm:prSet phldrT="[Metin]" custT="1"/>
      <dgm:spPr>
        <a:xfrm>
          <a:off x="5031760" y="0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r>
            <a:rPr lang="tr-TR" sz="1600" b="1" dirty="0">
              <a:latin typeface="+mn-lt"/>
              <a:ea typeface="+mn-ea"/>
              <a:cs typeface="Times New Roman" panose="02020603050405020304" pitchFamily="18" charset="0"/>
            </a:rPr>
            <a:t>Rutin, etkinlik ve geçişler</a:t>
          </a:r>
        </a:p>
      </dgm:t>
    </dgm:pt>
    <dgm:pt modelId="{0AFD0FDB-4F3C-4F5E-8367-4441FD09829F}" type="parTrans" cxnId="{14604864-0186-4D52-9611-822C0B2F0A30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3FB9C75F-01EE-438F-BACF-B4B178EF06C5}" type="sibTrans" cxnId="{14604864-0186-4D52-9611-822C0B2F0A30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EB417003-4AB2-4ECE-8011-A5377301365A}">
      <dgm:prSet phldrT="[Metin]" custT="1"/>
      <dgm:spPr>
        <a:xfrm>
          <a:off x="388620" y="3917289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tr-TR" sz="1600" b="1" dirty="0">
              <a:latin typeface="+mn-lt"/>
              <a:ea typeface="+mn-ea"/>
              <a:cs typeface="Times New Roman" panose="02020603050405020304" pitchFamily="18" charset="0"/>
            </a:rPr>
            <a:t>Aile uygulamalı erken müdahale programları</a:t>
          </a:r>
        </a:p>
      </dgm:t>
    </dgm:pt>
    <dgm:pt modelId="{F496B3E8-AE42-4289-9A72-FE872AE31B36}" type="parTrans" cxnId="{677FA4FE-57BE-4904-88CF-144B1B290CA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95D6A8A8-FFC3-40E5-BCBD-F6A69D69379C}" type="sibTrans" cxnId="{677FA4FE-57BE-4904-88CF-144B1B290CA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CC01609A-6F8D-4519-85AA-5CCCB27EDB08}">
      <dgm:prSet phldrT="[Metin]"/>
      <dgm:spPr>
        <a:xfrm>
          <a:off x="5031760" y="3917289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endParaRPr lang="tr-TR" sz="1500" b="1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E55F2E87-456E-4CF4-9C46-98D48EDA2AF8}" type="parTrans" cxnId="{BE358DA4-5C7C-4EB7-A298-ACE8A9E7BA13}">
      <dgm:prSet/>
      <dgm:spPr/>
      <dgm:t>
        <a:bodyPr/>
        <a:lstStyle/>
        <a:p>
          <a:endParaRPr lang="tr-TR"/>
        </a:p>
      </dgm:t>
    </dgm:pt>
    <dgm:pt modelId="{DC6CC954-83E4-4C99-AF15-2F11E0389C5E}" type="sibTrans" cxnId="{BE358DA4-5C7C-4EB7-A298-ACE8A9E7BA13}">
      <dgm:prSet/>
      <dgm:spPr/>
      <dgm:t>
        <a:bodyPr/>
        <a:lstStyle/>
        <a:p>
          <a:endParaRPr lang="tr-TR"/>
        </a:p>
      </dgm:t>
    </dgm:pt>
    <dgm:pt modelId="{FD382A06-C023-40FC-8AF8-3E8A87289EEF}">
      <dgm:prSet phldrT="[Metin]" custT="1"/>
      <dgm:spPr>
        <a:xfrm>
          <a:off x="388620" y="0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tr-TR" sz="1400" b="1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9AF855E1-285F-4F8E-9A24-E079620B99AD}" type="parTrans" cxnId="{D0969C95-B623-4445-B6C9-48A721120BBD}">
      <dgm:prSet/>
      <dgm:spPr/>
      <dgm:t>
        <a:bodyPr/>
        <a:lstStyle/>
        <a:p>
          <a:endParaRPr lang="tr-TR"/>
        </a:p>
      </dgm:t>
    </dgm:pt>
    <dgm:pt modelId="{BE7839E0-FD6A-41FA-A327-7DACD07A5B00}" type="sibTrans" cxnId="{D0969C95-B623-4445-B6C9-48A721120BBD}">
      <dgm:prSet/>
      <dgm:spPr/>
      <dgm:t>
        <a:bodyPr/>
        <a:lstStyle/>
        <a:p>
          <a:endParaRPr lang="tr-TR"/>
        </a:p>
      </dgm:t>
    </dgm:pt>
    <dgm:pt modelId="{732DC26F-D0F9-4779-B8C7-36168C99B57F}">
      <dgm:prSet phldrT="[Metin]" custT="1"/>
      <dgm:spPr>
        <a:xfrm>
          <a:off x="5031760" y="0"/>
          <a:ext cx="2845795" cy="1843430"/>
        </a:xfrm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gm:spPr>
      <dgm:t>
        <a:bodyPr/>
        <a:lstStyle/>
        <a:p>
          <a:pPr algn="ctr"/>
          <a:endParaRPr lang="tr-TR" sz="1400" b="1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0D5D2BD4-FE00-4550-ACD1-18237353BE21}" type="parTrans" cxnId="{4FBEE059-6D2D-48E3-A48A-5C228A52B87C}">
      <dgm:prSet/>
      <dgm:spPr/>
      <dgm:t>
        <a:bodyPr/>
        <a:lstStyle/>
        <a:p>
          <a:endParaRPr lang="tr-TR"/>
        </a:p>
      </dgm:t>
    </dgm:pt>
    <dgm:pt modelId="{4798A4EF-A7C3-459D-AEC2-9F17E1A96A0E}" type="sibTrans" cxnId="{4FBEE059-6D2D-48E3-A48A-5C228A52B87C}">
      <dgm:prSet/>
      <dgm:spPr/>
      <dgm:t>
        <a:bodyPr/>
        <a:lstStyle/>
        <a:p>
          <a:endParaRPr lang="tr-TR"/>
        </a:p>
      </dgm:t>
    </dgm:pt>
    <dgm:pt modelId="{B727855D-6A08-4A51-97D0-6E03C1C8E38D}" type="pres">
      <dgm:prSet presAssocID="{CB58AAFF-4B1A-4A35-89FA-4A614491D8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77E912E-9187-4A9B-AF30-2DEA6C9811F0}" type="pres">
      <dgm:prSet presAssocID="{CB58AAFF-4B1A-4A35-89FA-4A614491D8C1}" presName="children" presStyleCnt="0"/>
      <dgm:spPr/>
    </dgm:pt>
    <dgm:pt modelId="{48AE1570-88F7-49F1-A79A-B6C62FD8B593}" type="pres">
      <dgm:prSet presAssocID="{CB58AAFF-4B1A-4A35-89FA-4A614491D8C1}" presName="child1group" presStyleCnt="0"/>
      <dgm:spPr/>
    </dgm:pt>
    <dgm:pt modelId="{49064CA0-25AA-40B0-8E6B-C83567D5CF75}" type="pres">
      <dgm:prSet presAssocID="{CB58AAFF-4B1A-4A35-89FA-4A614491D8C1}" presName="child1" presStyleLbl="bgAcc1" presStyleIdx="0" presStyleCnt="4"/>
      <dgm:spPr>
        <a:prstGeom prst="roundRect">
          <a:avLst>
            <a:gd name="adj" fmla="val 10000"/>
          </a:avLst>
        </a:prstGeom>
      </dgm:spPr>
    </dgm:pt>
    <dgm:pt modelId="{CD4D30E6-E3D0-41CA-8BA9-DE20B653638B}" type="pres">
      <dgm:prSet presAssocID="{CB58AAFF-4B1A-4A35-89FA-4A614491D8C1}" presName="child1Text" presStyleLbl="bgAcc1" presStyleIdx="0" presStyleCnt="4">
        <dgm:presLayoutVars>
          <dgm:bulletEnabled val="1"/>
        </dgm:presLayoutVars>
      </dgm:prSet>
      <dgm:spPr/>
    </dgm:pt>
    <dgm:pt modelId="{88392B60-1154-4D29-8405-09CC83F32B9C}" type="pres">
      <dgm:prSet presAssocID="{CB58AAFF-4B1A-4A35-89FA-4A614491D8C1}" presName="child2group" presStyleCnt="0"/>
      <dgm:spPr/>
    </dgm:pt>
    <dgm:pt modelId="{55845685-39DF-443F-BB1F-1B847166000E}" type="pres">
      <dgm:prSet presAssocID="{CB58AAFF-4B1A-4A35-89FA-4A614491D8C1}" presName="child2" presStyleLbl="bgAcc1" presStyleIdx="1" presStyleCnt="4"/>
      <dgm:spPr>
        <a:prstGeom prst="roundRect">
          <a:avLst>
            <a:gd name="adj" fmla="val 10000"/>
          </a:avLst>
        </a:prstGeom>
      </dgm:spPr>
    </dgm:pt>
    <dgm:pt modelId="{EEBCFB16-382C-4076-8544-125FF37C1C5E}" type="pres">
      <dgm:prSet presAssocID="{CB58AAFF-4B1A-4A35-89FA-4A614491D8C1}" presName="child2Text" presStyleLbl="bgAcc1" presStyleIdx="1" presStyleCnt="4">
        <dgm:presLayoutVars>
          <dgm:bulletEnabled val="1"/>
        </dgm:presLayoutVars>
      </dgm:prSet>
      <dgm:spPr/>
    </dgm:pt>
    <dgm:pt modelId="{48BBD5E7-9580-4100-8586-E3F1B75BD997}" type="pres">
      <dgm:prSet presAssocID="{CB58AAFF-4B1A-4A35-89FA-4A614491D8C1}" presName="child3group" presStyleCnt="0"/>
      <dgm:spPr/>
    </dgm:pt>
    <dgm:pt modelId="{814F938E-45DE-4F82-BFE6-D41638BDDBA3}" type="pres">
      <dgm:prSet presAssocID="{CB58AAFF-4B1A-4A35-89FA-4A614491D8C1}" presName="child3" presStyleLbl="bgAcc1" presStyleIdx="2" presStyleCnt="4"/>
      <dgm:spPr>
        <a:prstGeom prst="roundRect">
          <a:avLst>
            <a:gd name="adj" fmla="val 10000"/>
          </a:avLst>
        </a:prstGeom>
      </dgm:spPr>
    </dgm:pt>
    <dgm:pt modelId="{91FE3338-F96A-40B1-B6FB-28E51603F71A}" type="pres">
      <dgm:prSet presAssocID="{CB58AAFF-4B1A-4A35-89FA-4A614491D8C1}" presName="child3Text" presStyleLbl="bgAcc1" presStyleIdx="2" presStyleCnt="4">
        <dgm:presLayoutVars>
          <dgm:bulletEnabled val="1"/>
        </dgm:presLayoutVars>
      </dgm:prSet>
      <dgm:spPr/>
    </dgm:pt>
    <dgm:pt modelId="{2374B49C-7074-4DDD-BC91-B5833696A46E}" type="pres">
      <dgm:prSet presAssocID="{CB58AAFF-4B1A-4A35-89FA-4A614491D8C1}" presName="child4group" presStyleCnt="0"/>
      <dgm:spPr/>
    </dgm:pt>
    <dgm:pt modelId="{8DD9111B-78EE-4C2E-9EB3-A72F3A2350FE}" type="pres">
      <dgm:prSet presAssocID="{CB58AAFF-4B1A-4A35-89FA-4A614491D8C1}" presName="child4" presStyleLbl="bgAcc1" presStyleIdx="3" presStyleCnt="4"/>
      <dgm:spPr>
        <a:prstGeom prst="roundRect">
          <a:avLst>
            <a:gd name="adj" fmla="val 10000"/>
          </a:avLst>
        </a:prstGeom>
      </dgm:spPr>
    </dgm:pt>
    <dgm:pt modelId="{A8D75379-59DB-4613-89C2-0337C9EDA576}" type="pres">
      <dgm:prSet presAssocID="{CB58AAFF-4B1A-4A35-89FA-4A614491D8C1}" presName="child4Text" presStyleLbl="bgAcc1" presStyleIdx="3" presStyleCnt="4">
        <dgm:presLayoutVars>
          <dgm:bulletEnabled val="1"/>
        </dgm:presLayoutVars>
      </dgm:prSet>
      <dgm:spPr/>
    </dgm:pt>
    <dgm:pt modelId="{F15A1E2E-B9E6-468F-A0E9-4281D172136F}" type="pres">
      <dgm:prSet presAssocID="{CB58AAFF-4B1A-4A35-89FA-4A614491D8C1}" presName="childPlaceholder" presStyleCnt="0"/>
      <dgm:spPr/>
    </dgm:pt>
    <dgm:pt modelId="{437CC899-14BB-470D-9584-7A896EF8AB21}" type="pres">
      <dgm:prSet presAssocID="{CB58AAFF-4B1A-4A35-89FA-4A614491D8C1}" presName="circle" presStyleCnt="0"/>
      <dgm:spPr/>
    </dgm:pt>
    <dgm:pt modelId="{894DAD6D-7642-4254-A2C3-9B206ECF4251}" type="pres">
      <dgm:prSet presAssocID="{CB58AAFF-4B1A-4A35-89FA-4A614491D8C1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38053FED-157D-4DD5-92B1-5945AC024AA7}" type="pres">
      <dgm:prSet presAssocID="{CB58AAFF-4B1A-4A35-89FA-4A614491D8C1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D84B70DB-A41D-4968-81EF-978660DFE969}" type="pres">
      <dgm:prSet presAssocID="{CB58AAFF-4B1A-4A35-89FA-4A614491D8C1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7F0F30BD-0811-4D99-B5B7-498D8CC7CBBF}" type="pres">
      <dgm:prSet presAssocID="{CB58AAFF-4B1A-4A35-89FA-4A614491D8C1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68841471-1483-4B56-8FB1-0661DEB9EAB1}" type="pres">
      <dgm:prSet presAssocID="{CB58AAFF-4B1A-4A35-89FA-4A614491D8C1}" presName="quadrantPlaceholder" presStyleCnt="0"/>
      <dgm:spPr/>
    </dgm:pt>
    <dgm:pt modelId="{2E0B4984-8845-45B0-B0A1-EEC159DF1ED1}" type="pres">
      <dgm:prSet presAssocID="{CB58AAFF-4B1A-4A35-89FA-4A614491D8C1}" presName="center1" presStyleLbl="fgShp" presStyleIdx="0" presStyleCnt="2" custAng="5104557" custLinFactX="185293" custLinFactNeighborX="200000" custLinFactNeighborY="-6497"/>
      <dgm:spPr>
        <a:xfrm rot="5104557">
          <a:off x="7020723" y="2313239"/>
          <a:ext cx="861227" cy="748893"/>
        </a:xfrm>
        <a:prstGeom prst="circularArrow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E0C53A00-03B6-4528-9509-903AD1A27568}" type="pres">
      <dgm:prSet presAssocID="{CB58AAFF-4B1A-4A35-89FA-4A614491D8C1}" presName="center2" presStyleLbl="fgShp" presStyleIdx="1" presStyleCnt="2" custAng="5400000" custLinFactX="-179644" custLinFactNeighborX="-200000" custLinFactNeighborY="-37682"/>
      <dgm:spPr>
        <a:xfrm rot="16200000">
          <a:off x="432875" y="2367733"/>
          <a:ext cx="861227" cy="748893"/>
        </a:xfrm>
        <a:prstGeom prst="circularArrow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</dgm:ptLst>
  <dgm:cxnLst>
    <dgm:cxn modelId="{26585600-2A14-453D-BA0C-10DE55636032}" type="presOf" srcId="{A6710C70-4D28-4EB7-92C4-5991520A5AA9}" destId="{EEBCFB16-382C-4076-8544-125FF37C1C5E}" srcOrd="1" destOrd="2" presId="urn:microsoft.com/office/officeart/2005/8/layout/cycle4"/>
    <dgm:cxn modelId="{5A60D802-68F6-4657-B24D-B5464382D204}" type="presOf" srcId="{4B60BDFF-738F-40AA-B845-6C4D36E67427}" destId="{D84B70DB-A41D-4968-81EF-978660DFE969}" srcOrd="0" destOrd="0" presId="urn:microsoft.com/office/officeart/2005/8/layout/cycle4"/>
    <dgm:cxn modelId="{04486A06-CF51-40F7-BDF9-06B78212FD87}" type="presOf" srcId="{732DC26F-D0F9-4779-B8C7-36168C99B57F}" destId="{EEBCFB16-382C-4076-8544-125FF37C1C5E}" srcOrd="1" destOrd="0" presId="urn:microsoft.com/office/officeart/2005/8/layout/cycle4"/>
    <dgm:cxn modelId="{CFD8AE07-0385-4B22-B38F-60D238984FA1}" srcId="{C4DBAFCE-E962-4FF7-8BF2-A424EDA9B9C1}" destId="{569787E5-FAED-42E6-B900-6F756BA23C3E}" srcOrd="1" destOrd="0" parTransId="{E0C7A719-E6DA-493B-9714-A4288A04B9F0}" sibTransId="{46C9850F-C6A9-436A-A502-08B34F68D494}"/>
    <dgm:cxn modelId="{11210008-87FF-457C-AAB8-AA1B6A7AE2C0}" srcId="{4B60BDFF-738F-40AA-B845-6C4D36E67427}" destId="{FAE27500-FB10-40CD-810A-7BE136FF1B47}" srcOrd="1" destOrd="0" parTransId="{0360B1FA-1C2C-4B15-849A-0F310D3389AB}" sibTransId="{DD191FFA-C651-41FB-8A6C-E1E5B19252FA}"/>
    <dgm:cxn modelId="{08F26E09-5386-4D92-BD7F-BD4F7EFF32EE}" srcId="{CB58AAFF-4B1A-4A35-89FA-4A614491D8C1}" destId="{E61468BD-4DFB-4F90-ADB7-7000F501A713}" srcOrd="5" destOrd="0" parTransId="{5D4E2804-5111-418D-9785-55A9DF412509}" sibTransId="{F50831C2-61CB-4A43-8F4F-A1D1C326D775}"/>
    <dgm:cxn modelId="{0229150F-C917-489D-BA3F-6C09642920CA}" type="presOf" srcId="{3BD6826D-E6FF-4FF5-9F18-C38A80B975E3}" destId="{38053FED-157D-4DD5-92B1-5945AC024AA7}" srcOrd="0" destOrd="0" presId="urn:microsoft.com/office/officeart/2005/8/layout/cycle4"/>
    <dgm:cxn modelId="{46C30C10-093A-4416-A231-40F3762F8FA3}" type="presOf" srcId="{FD382A06-C023-40FC-8AF8-3E8A87289EEF}" destId="{CD4D30E6-E3D0-41CA-8BA9-DE20B653638B}" srcOrd="1" destOrd="0" presId="urn:microsoft.com/office/officeart/2005/8/layout/cycle4"/>
    <dgm:cxn modelId="{88A01E10-72EF-4A5B-93B8-4094F6699EBB}" type="presOf" srcId="{8061FB50-2686-4695-A323-A77AE1F01641}" destId="{EEBCFB16-382C-4076-8544-125FF37C1C5E}" srcOrd="1" destOrd="1" presId="urn:microsoft.com/office/officeart/2005/8/layout/cycle4"/>
    <dgm:cxn modelId="{A150E416-FE67-439F-BC51-9234852D53E0}" type="presOf" srcId="{CC01609A-6F8D-4519-85AA-5CCCB27EDB08}" destId="{814F938E-45DE-4F82-BFE6-D41638BDDBA3}" srcOrd="0" destOrd="0" presId="urn:microsoft.com/office/officeart/2005/8/layout/cycle4"/>
    <dgm:cxn modelId="{138C6D18-40BD-4154-80F7-26EE5AD8FA9A}" type="presOf" srcId="{569787E5-FAED-42E6-B900-6F756BA23C3E}" destId="{CD4D30E6-E3D0-41CA-8BA9-DE20B653638B}" srcOrd="1" destOrd="1" presId="urn:microsoft.com/office/officeart/2005/8/layout/cycle4"/>
    <dgm:cxn modelId="{098FFE2A-358F-4B20-B91E-D09AAF87102B}" srcId="{CB58AAFF-4B1A-4A35-89FA-4A614491D8C1}" destId="{8A79EF29-63E1-43C1-864C-55752BEC008B}" srcOrd="6" destOrd="0" parTransId="{834507B4-553B-4F96-82F8-1A185A5011A1}" sibTransId="{6D1B2006-8B5D-4D46-883F-F4F51F92A14A}"/>
    <dgm:cxn modelId="{B0047350-30AC-4F51-939E-9472487C992B}" srcId="{3BD6826D-E6FF-4FF5-9F18-C38A80B975E3}" destId="{8061FB50-2686-4695-A323-A77AE1F01641}" srcOrd="1" destOrd="0" parTransId="{807AA9B3-15B3-4643-A178-23353C841BF6}" sibTransId="{A41D689A-4C53-4835-B215-8B57EBCAC2C0}"/>
    <dgm:cxn modelId="{C0EE7457-4DEA-4764-8873-A4F291A89081}" srcId="{CB58AAFF-4B1A-4A35-89FA-4A614491D8C1}" destId="{C4DBAFCE-E962-4FF7-8BF2-A424EDA9B9C1}" srcOrd="0" destOrd="0" parTransId="{587777DE-8080-446E-971D-14CD2808488B}" sibTransId="{C0929D65-1BDE-433A-B096-BC224AEB5729}"/>
    <dgm:cxn modelId="{4FBEE059-6D2D-48E3-A48A-5C228A52B87C}" srcId="{3BD6826D-E6FF-4FF5-9F18-C38A80B975E3}" destId="{732DC26F-D0F9-4779-B8C7-36168C99B57F}" srcOrd="0" destOrd="0" parTransId="{0D5D2BD4-FE00-4550-ACD1-18237353BE21}" sibTransId="{4798A4EF-A7C3-459D-AEC2-9F17E1A96A0E}"/>
    <dgm:cxn modelId="{770D765F-D737-402D-9CF9-5990D0B12938}" srcId="{CB58AAFF-4B1A-4A35-89FA-4A614491D8C1}" destId="{4B60BDFF-738F-40AA-B845-6C4D36E67427}" srcOrd="2" destOrd="0" parTransId="{690567DB-2357-4FE6-B48E-1D60D44C8C5D}" sibTransId="{8238A3D7-24E8-49D0-A24C-CDBA561C3B37}"/>
    <dgm:cxn modelId="{769C6960-4D22-46D7-AC87-AC39FB09D851}" type="presOf" srcId="{B6A7FE03-8377-4006-9066-935C66526D26}" destId="{7F0F30BD-0811-4D99-B5B7-498D8CC7CBBF}" srcOrd="0" destOrd="0" presId="urn:microsoft.com/office/officeart/2005/8/layout/cycle4"/>
    <dgm:cxn modelId="{14604864-0186-4D52-9611-822C0B2F0A30}" srcId="{3BD6826D-E6FF-4FF5-9F18-C38A80B975E3}" destId="{A6710C70-4D28-4EB7-92C4-5991520A5AA9}" srcOrd="2" destOrd="0" parTransId="{0AFD0FDB-4F3C-4F5E-8367-4441FD09829F}" sibTransId="{3FB9C75F-01EE-438F-BACF-B4B178EF06C5}"/>
    <dgm:cxn modelId="{51EF6B67-66EE-4DD3-B0B5-82354AD85786}" type="presOf" srcId="{A6710C70-4D28-4EB7-92C4-5991520A5AA9}" destId="{55845685-39DF-443F-BB1F-1B847166000E}" srcOrd="0" destOrd="2" presId="urn:microsoft.com/office/officeart/2005/8/layout/cycle4"/>
    <dgm:cxn modelId="{87E7F86F-B1E4-48E2-B916-68FB67C39EC1}" type="presOf" srcId="{FAE27500-FB10-40CD-810A-7BE136FF1B47}" destId="{91FE3338-F96A-40B1-B6FB-28E51603F71A}" srcOrd="1" destOrd="1" presId="urn:microsoft.com/office/officeart/2005/8/layout/cycle4"/>
    <dgm:cxn modelId="{5C260C73-9152-4B32-907F-E850FC4C91ED}" type="presOf" srcId="{EB417003-4AB2-4ECE-8011-A5377301365A}" destId="{A8D75379-59DB-4613-89C2-0337C9EDA576}" srcOrd="1" destOrd="1" presId="urn:microsoft.com/office/officeart/2005/8/layout/cycle4"/>
    <dgm:cxn modelId="{3A4B9A8B-A7D2-45F7-8FF5-1E633534298A}" type="presOf" srcId="{CB58AAFF-4B1A-4A35-89FA-4A614491D8C1}" destId="{B727855D-6A08-4A51-97D0-6E03C1C8E38D}" srcOrd="0" destOrd="0" presId="urn:microsoft.com/office/officeart/2005/8/layout/cycle4"/>
    <dgm:cxn modelId="{D97D9D91-FC75-49C2-9C1E-1481BA1752E9}" type="presOf" srcId="{FAE27500-FB10-40CD-810A-7BE136FF1B47}" destId="{814F938E-45DE-4F82-BFE6-D41638BDDBA3}" srcOrd="0" destOrd="1" presId="urn:microsoft.com/office/officeart/2005/8/layout/cycle4"/>
    <dgm:cxn modelId="{D0969C95-B623-4445-B6C9-48A721120BBD}" srcId="{C4DBAFCE-E962-4FF7-8BF2-A424EDA9B9C1}" destId="{FD382A06-C023-40FC-8AF8-3E8A87289EEF}" srcOrd="0" destOrd="0" parTransId="{9AF855E1-285F-4F8E-9A24-E079620B99AD}" sibTransId="{BE7839E0-FD6A-41FA-A327-7DACD07A5B00}"/>
    <dgm:cxn modelId="{07F10696-0306-49AC-8E15-8115C7E045D4}" type="presOf" srcId="{9D1AB800-21D8-4405-A5DF-AB887F4511E3}" destId="{A8D75379-59DB-4613-89C2-0337C9EDA576}" srcOrd="1" destOrd="0" presId="urn:microsoft.com/office/officeart/2005/8/layout/cycle4"/>
    <dgm:cxn modelId="{BE358DA4-5C7C-4EB7-A298-ACE8A9E7BA13}" srcId="{4B60BDFF-738F-40AA-B845-6C4D36E67427}" destId="{CC01609A-6F8D-4519-85AA-5CCCB27EDB08}" srcOrd="0" destOrd="0" parTransId="{E55F2E87-456E-4CF4-9C46-98D48EDA2AF8}" sibTransId="{DC6CC954-83E4-4C99-AF15-2F11E0389C5E}"/>
    <dgm:cxn modelId="{B8760FB8-90BC-4DAE-872A-41F426617288}" type="presOf" srcId="{9D1AB800-21D8-4405-A5DF-AB887F4511E3}" destId="{8DD9111B-78EE-4C2E-9EB3-A72F3A2350FE}" srcOrd="0" destOrd="0" presId="urn:microsoft.com/office/officeart/2005/8/layout/cycle4"/>
    <dgm:cxn modelId="{EB687FBB-FAFB-4277-A46A-A3DBD4600341}" type="presOf" srcId="{EB417003-4AB2-4ECE-8011-A5377301365A}" destId="{8DD9111B-78EE-4C2E-9EB3-A72F3A2350FE}" srcOrd="0" destOrd="1" presId="urn:microsoft.com/office/officeart/2005/8/layout/cycle4"/>
    <dgm:cxn modelId="{F4AE39BF-6B20-4A4E-9E0C-68665330568C}" type="presOf" srcId="{8061FB50-2686-4695-A323-A77AE1F01641}" destId="{55845685-39DF-443F-BB1F-1B847166000E}" srcOrd="0" destOrd="1" presId="urn:microsoft.com/office/officeart/2005/8/layout/cycle4"/>
    <dgm:cxn modelId="{E7FE47C5-9C73-4D13-B50D-2CC87E72772F}" srcId="{B6A7FE03-8377-4006-9066-935C66526D26}" destId="{9D1AB800-21D8-4405-A5DF-AB887F4511E3}" srcOrd="0" destOrd="0" parTransId="{79340CB0-8E17-485D-9069-42CF1F776957}" sibTransId="{C119AD2D-72DD-48BA-8039-81D5030E2719}"/>
    <dgm:cxn modelId="{CA2F9FC8-77DF-48D0-8070-EE9772663ACC}" type="presOf" srcId="{C4DBAFCE-E962-4FF7-8BF2-A424EDA9B9C1}" destId="{894DAD6D-7642-4254-A2C3-9B206ECF4251}" srcOrd="0" destOrd="0" presId="urn:microsoft.com/office/officeart/2005/8/layout/cycle4"/>
    <dgm:cxn modelId="{C37566E0-3EB8-4DC3-B7C0-2EB3BBF5EAD1}" srcId="{CB58AAFF-4B1A-4A35-89FA-4A614491D8C1}" destId="{B6A7FE03-8377-4006-9066-935C66526D26}" srcOrd="3" destOrd="0" parTransId="{B9EA6A48-E587-4D4A-AD57-DECD78FF892B}" sibTransId="{EDEEE637-737D-42C1-B521-C8D641BD4975}"/>
    <dgm:cxn modelId="{BAC8FAE5-ED49-43FA-8F2F-6FB375B02CB9}" type="presOf" srcId="{CC01609A-6F8D-4519-85AA-5CCCB27EDB08}" destId="{91FE3338-F96A-40B1-B6FB-28E51603F71A}" srcOrd="1" destOrd="0" presId="urn:microsoft.com/office/officeart/2005/8/layout/cycle4"/>
    <dgm:cxn modelId="{45BF78E6-3121-4F1E-A2B6-0BAE58173937}" type="presOf" srcId="{569787E5-FAED-42E6-B900-6F756BA23C3E}" destId="{49064CA0-25AA-40B0-8E6B-C83567D5CF75}" srcOrd="0" destOrd="1" presId="urn:microsoft.com/office/officeart/2005/8/layout/cycle4"/>
    <dgm:cxn modelId="{0375D5E7-EF82-40CE-92C9-AFF6DD1BE176}" srcId="{CB58AAFF-4B1A-4A35-89FA-4A614491D8C1}" destId="{3BD6826D-E6FF-4FF5-9F18-C38A80B975E3}" srcOrd="1" destOrd="0" parTransId="{7D1ED815-DADB-4E3A-B856-ECB2E5B26C77}" sibTransId="{8BFCB508-AAA7-4BA4-B889-6E23B01436ED}"/>
    <dgm:cxn modelId="{5858EEF1-B5F4-4B6C-AAF2-5AD665374712}" type="presOf" srcId="{FD382A06-C023-40FC-8AF8-3E8A87289EEF}" destId="{49064CA0-25AA-40B0-8E6B-C83567D5CF75}" srcOrd="0" destOrd="0" presId="urn:microsoft.com/office/officeart/2005/8/layout/cycle4"/>
    <dgm:cxn modelId="{0CFE40F8-7E6C-4F08-BAC6-1DCFF1E94226}" type="presOf" srcId="{732DC26F-D0F9-4779-B8C7-36168C99B57F}" destId="{55845685-39DF-443F-BB1F-1B847166000E}" srcOrd="0" destOrd="0" presId="urn:microsoft.com/office/officeart/2005/8/layout/cycle4"/>
    <dgm:cxn modelId="{C73AF7FC-6488-4499-8566-9D874DE0319E}" srcId="{CB58AAFF-4B1A-4A35-89FA-4A614491D8C1}" destId="{CF81D785-6DDA-4093-8669-F1C91B6432B3}" srcOrd="4" destOrd="0" parTransId="{93ED42B3-AFB4-4CC3-8744-62A6C2A870FD}" sibTransId="{BA35B7F1-33F6-4AC4-A1CC-7233A7F0CB85}"/>
    <dgm:cxn modelId="{677FA4FE-57BE-4904-88CF-144B1B290CA3}" srcId="{B6A7FE03-8377-4006-9066-935C66526D26}" destId="{EB417003-4AB2-4ECE-8011-A5377301365A}" srcOrd="1" destOrd="0" parTransId="{F496B3E8-AE42-4289-9A72-FE872AE31B36}" sibTransId="{95D6A8A8-FFC3-40E5-BCBD-F6A69D69379C}"/>
    <dgm:cxn modelId="{7DAA5176-297C-496B-AB11-9DAF20B7B633}" type="presParOf" srcId="{B727855D-6A08-4A51-97D0-6E03C1C8E38D}" destId="{D77E912E-9187-4A9B-AF30-2DEA6C9811F0}" srcOrd="0" destOrd="0" presId="urn:microsoft.com/office/officeart/2005/8/layout/cycle4"/>
    <dgm:cxn modelId="{F666B75E-0CD8-40B1-A3C3-6400658B5454}" type="presParOf" srcId="{D77E912E-9187-4A9B-AF30-2DEA6C9811F0}" destId="{48AE1570-88F7-49F1-A79A-B6C62FD8B593}" srcOrd="0" destOrd="0" presId="urn:microsoft.com/office/officeart/2005/8/layout/cycle4"/>
    <dgm:cxn modelId="{C24AFC04-8BE6-451B-BB09-F05A8834E4DE}" type="presParOf" srcId="{48AE1570-88F7-49F1-A79A-B6C62FD8B593}" destId="{49064CA0-25AA-40B0-8E6B-C83567D5CF75}" srcOrd="0" destOrd="0" presId="urn:microsoft.com/office/officeart/2005/8/layout/cycle4"/>
    <dgm:cxn modelId="{13DF3527-F503-4737-A726-7D9AE0C98DA1}" type="presParOf" srcId="{48AE1570-88F7-49F1-A79A-B6C62FD8B593}" destId="{CD4D30E6-E3D0-41CA-8BA9-DE20B653638B}" srcOrd="1" destOrd="0" presId="urn:microsoft.com/office/officeart/2005/8/layout/cycle4"/>
    <dgm:cxn modelId="{29FA2E8A-DFA5-4C08-A240-08350A7DE761}" type="presParOf" srcId="{D77E912E-9187-4A9B-AF30-2DEA6C9811F0}" destId="{88392B60-1154-4D29-8405-09CC83F32B9C}" srcOrd="1" destOrd="0" presId="urn:microsoft.com/office/officeart/2005/8/layout/cycle4"/>
    <dgm:cxn modelId="{D1D4BCCD-2915-4C8B-A9CB-4B245FEC8822}" type="presParOf" srcId="{88392B60-1154-4D29-8405-09CC83F32B9C}" destId="{55845685-39DF-443F-BB1F-1B847166000E}" srcOrd="0" destOrd="0" presId="urn:microsoft.com/office/officeart/2005/8/layout/cycle4"/>
    <dgm:cxn modelId="{7A13CA3E-111F-4EC1-A4AE-474D8A072608}" type="presParOf" srcId="{88392B60-1154-4D29-8405-09CC83F32B9C}" destId="{EEBCFB16-382C-4076-8544-125FF37C1C5E}" srcOrd="1" destOrd="0" presId="urn:microsoft.com/office/officeart/2005/8/layout/cycle4"/>
    <dgm:cxn modelId="{A8809102-0387-4208-9B51-285DD98DD6AA}" type="presParOf" srcId="{D77E912E-9187-4A9B-AF30-2DEA6C9811F0}" destId="{48BBD5E7-9580-4100-8586-E3F1B75BD997}" srcOrd="2" destOrd="0" presId="urn:microsoft.com/office/officeart/2005/8/layout/cycle4"/>
    <dgm:cxn modelId="{26B4A4C4-3567-4F7B-9EEA-184F52FE12DF}" type="presParOf" srcId="{48BBD5E7-9580-4100-8586-E3F1B75BD997}" destId="{814F938E-45DE-4F82-BFE6-D41638BDDBA3}" srcOrd="0" destOrd="0" presId="urn:microsoft.com/office/officeart/2005/8/layout/cycle4"/>
    <dgm:cxn modelId="{A490AA01-DBC1-4E6A-9DD6-17125758788E}" type="presParOf" srcId="{48BBD5E7-9580-4100-8586-E3F1B75BD997}" destId="{91FE3338-F96A-40B1-B6FB-28E51603F71A}" srcOrd="1" destOrd="0" presId="urn:microsoft.com/office/officeart/2005/8/layout/cycle4"/>
    <dgm:cxn modelId="{738FE95B-3B1F-4244-950A-1F19AC61197A}" type="presParOf" srcId="{D77E912E-9187-4A9B-AF30-2DEA6C9811F0}" destId="{2374B49C-7074-4DDD-BC91-B5833696A46E}" srcOrd="3" destOrd="0" presId="urn:microsoft.com/office/officeart/2005/8/layout/cycle4"/>
    <dgm:cxn modelId="{FDC12207-0BF1-4393-AF5B-94F203D0DE62}" type="presParOf" srcId="{2374B49C-7074-4DDD-BC91-B5833696A46E}" destId="{8DD9111B-78EE-4C2E-9EB3-A72F3A2350FE}" srcOrd="0" destOrd="0" presId="urn:microsoft.com/office/officeart/2005/8/layout/cycle4"/>
    <dgm:cxn modelId="{E4791232-1104-4385-A19A-DE4204AE485C}" type="presParOf" srcId="{2374B49C-7074-4DDD-BC91-B5833696A46E}" destId="{A8D75379-59DB-4613-89C2-0337C9EDA576}" srcOrd="1" destOrd="0" presId="urn:microsoft.com/office/officeart/2005/8/layout/cycle4"/>
    <dgm:cxn modelId="{1C1FB5D3-7C84-4C0E-B0F2-A729C5DB586A}" type="presParOf" srcId="{D77E912E-9187-4A9B-AF30-2DEA6C9811F0}" destId="{F15A1E2E-B9E6-468F-A0E9-4281D172136F}" srcOrd="4" destOrd="0" presId="urn:microsoft.com/office/officeart/2005/8/layout/cycle4"/>
    <dgm:cxn modelId="{9A7CA764-8F03-4EC7-BABC-DC0AF16B4184}" type="presParOf" srcId="{B727855D-6A08-4A51-97D0-6E03C1C8E38D}" destId="{437CC899-14BB-470D-9584-7A896EF8AB21}" srcOrd="1" destOrd="0" presId="urn:microsoft.com/office/officeart/2005/8/layout/cycle4"/>
    <dgm:cxn modelId="{9E485FFC-0BBA-4535-97C8-1EB5E378EA1A}" type="presParOf" srcId="{437CC899-14BB-470D-9584-7A896EF8AB21}" destId="{894DAD6D-7642-4254-A2C3-9B206ECF4251}" srcOrd="0" destOrd="0" presId="urn:microsoft.com/office/officeart/2005/8/layout/cycle4"/>
    <dgm:cxn modelId="{6079650F-0322-48AA-A96A-15170ED267A5}" type="presParOf" srcId="{437CC899-14BB-470D-9584-7A896EF8AB21}" destId="{38053FED-157D-4DD5-92B1-5945AC024AA7}" srcOrd="1" destOrd="0" presId="urn:microsoft.com/office/officeart/2005/8/layout/cycle4"/>
    <dgm:cxn modelId="{D6AFC421-9B88-4748-964B-8C77DAFE27E4}" type="presParOf" srcId="{437CC899-14BB-470D-9584-7A896EF8AB21}" destId="{D84B70DB-A41D-4968-81EF-978660DFE969}" srcOrd="2" destOrd="0" presId="urn:microsoft.com/office/officeart/2005/8/layout/cycle4"/>
    <dgm:cxn modelId="{264EC7F4-A47E-4530-A84A-5AC010835105}" type="presParOf" srcId="{437CC899-14BB-470D-9584-7A896EF8AB21}" destId="{7F0F30BD-0811-4D99-B5B7-498D8CC7CBBF}" srcOrd="3" destOrd="0" presId="urn:microsoft.com/office/officeart/2005/8/layout/cycle4"/>
    <dgm:cxn modelId="{BF75CC36-27E4-4B5D-86EA-D4F7F83D05A8}" type="presParOf" srcId="{437CC899-14BB-470D-9584-7A896EF8AB21}" destId="{68841471-1483-4B56-8FB1-0661DEB9EAB1}" srcOrd="4" destOrd="0" presId="urn:microsoft.com/office/officeart/2005/8/layout/cycle4"/>
    <dgm:cxn modelId="{66DB7C21-0878-4AE1-85AA-D59E0848C1FE}" type="presParOf" srcId="{B727855D-6A08-4A51-97D0-6E03C1C8E38D}" destId="{2E0B4984-8845-45B0-B0A1-EEC159DF1ED1}" srcOrd="2" destOrd="0" presId="urn:microsoft.com/office/officeart/2005/8/layout/cycle4"/>
    <dgm:cxn modelId="{DEAB0258-B183-493A-912B-B6390CCF4C50}" type="presParOf" srcId="{B727855D-6A08-4A51-97D0-6E03C1C8E38D}" destId="{E0C53A00-03B6-4528-9509-903AD1A2756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DEC85B-2356-41B7-9010-A51B8CA4C4B7}" type="doc">
      <dgm:prSet loTypeId="urn:microsoft.com/office/officeart/2005/8/layout/target2" loCatId="relationship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50B1B574-F116-431E-B13A-661A9E23345F}">
      <dgm:prSet phldrT="[Metin]" custT="1"/>
      <dgm:spPr/>
      <dgm:t>
        <a:bodyPr/>
        <a:lstStyle/>
        <a:p>
          <a:pPr algn="ctr"/>
          <a:r>
            <a:rPr lang="tr-TR" sz="2800" b="1" dirty="0"/>
            <a:t>Aile Uygulamalı Erken Müdahale Programları</a:t>
          </a:r>
        </a:p>
      </dgm:t>
    </dgm:pt>
    <dgm:pt modelId="{64306BB0-60D5-4E73-A1AC-EE22560640E4}" type="parTrans" cxnId="{3EEA9174-AD4B-4860-BD82-A07B12D36389}">
      <dgm:prSet/>
      <dgm:spPr/>
      <dgm:t>
        <a:bodyPr/>
        <a:lstStyle/>
        <a:p>
          <a:endParaRPr lang="tr-TR"/>
        </a:p>
      </dgm:t>
    </dgm:pt>
    <dgm:pt modelId="{4812FCCD-B8C2-40C6-BFA1-FCFABE85A410}" type="sibTrans" cxnId="{3EEA9174-AD4B-4860-BD82-A07B12D36389}">
      <dgm:prSet/>
      <dgm:spPr/>
      <dgm:t>
        <a:bodyPr/>
        <a:lstStyle/>
        <a:p>
          <a:endParaRPr lang="tr-TR"/>
        </a:p>
      </dgm:t>
    </dgm:pt>
    <dgm:pt modelId="{47CA1A2C-0243-4155-A7C1-932455A9AF78}">
      <dgm:prSet phldrT="[Metin]" custT="1"/>
      <dgm:spPr/>
      <dgm:t>
        <a:bodyPr/>
        <a:lstStyle/>
        <a:p>
          <a:r>
            <a:rPr lang="tr-TR" sz="2000" b="1"/>
            <a:t>Temel Amaç</a:t>
          </a:r>
          <a:endParaRPr lang="tr-TR" sz="2000" b="1" dirty="0"/>
        </a:p>
      </dgm:t>
    </dgm:pt>
    <dgm:pt modelId="{11A9AD2A-50B1-4ACD-8297-E67F80815E31}" type="parTrans" cxnId="{28D10DBA-EAA3-4B65-929E-C0EBB81B7E0F}">
      <dgm:prSet/>
      <dgm:spPr/>
      <dgm:t>
        <a:bodyPr/>
        <a:lstStyle/>
        <a:p>
          <a:endParaRPr lang="tr-TR"/>
        </a:p>
      </dgm:t>
    </dgm:pt>
    <dgm:pt modelId="{94933AB0-211C-4827-9785-07A46F9D0C38}" type="sibTrans" cxnId="{28D10DBA-EAA3-4B65-929E-C0EBB81B7E0F}">
      <dgm:prSet/>
      <dgm:spPr/>
      <dgm:t>
        <a:bodyPr/>
        <a:lstStyle/>
        <a:p>
          <a:endParaRPr lang="tr-TR"/>
        </a:p>
      </dgm:t>
    </dgm:pt>
    <dgm:pt modelId="{F2A00046-9197-4E9F-93CA-BF2E6FB52EB0}">
      <dgm:prSet phldrT="[Metin]" custT="1"/>
      <dgm:spPr/>
      <dgm:t>
        <a:bodyPr/>
        <a:lstStyle/>
        <a:p>
          <a:r>
            <a:rPr lang="tr-TR" sz="1600" dirty="0"/>
            <a:t>Ebeveynlerin birincil uygulamacı ya da müdahaleyi sunan kişi olmalarını sağlamak</a:t>
          </a:r>
        </a:p>
      </dgm:t>
    </dgm:pt>
    <dgm:pt modelId="{4CE90EED-6C7E-45F4-8A83-154249F8EC6D}" type="parTrans" cxnId="{FF61CA60-B908-43EC-9DF0-B5C4086FDD78}">
      <dgm:prSet/>
      <dgm:spPr/>
      <dgm:t>
        <a:bodyPr/>
        <a:lstStyle/>
        <a:p>
          <a:endParaRPr lang="tr-TR"/>
        </a:p>
      </dgm:t>
    </dgm:pt>
    <dgm:pt modelId="{21E75FAE-3F60-4B1E-B2DE-D40208EE19CB}" type="sibTrans" cxnId="{FF61CA60-B908-43EC-9DF0-B5C4086FDD78}">
      <dgm:prSet/>
      <dgm:spPr/>
      <dgm:t>
        <a:bodyPr/>
        <a:lstStyle/>
        <a:p>
          <a:endParaRPr lang="tr-TR"/>
        </a:p>
      </dgm:t>
    </dgm:pt>
    <dgm:pt modelId="{E8AC1DFA-6653-4477-B8C9-4F963D4C7C07}">
      <dgm:prSet phldrT="[Metin]"/>
      <dgm:spPr/>
      <dgm:t>
        <a:bodyPr/>
        <a:lstStyle/>
        <a:p>
          <a:pPr algn="ctr"/>
          <a:r>
            <a:rPr lang="tr-TR" dirty="0"/>
            <a:t>Kanıt temelli stratejilerin ebeveynlere öğretilerek, stratejilerin günlük rutinlere aktarılmasını ve uygulanmasını sağlayarak, çocuğun gelişimini en üst düzeyde desteklemek, ebeveynlerin yeterliliklerini artırmak ve onları güçlendirmek  </a:t>
          </a:r>
        </a:p>
      </dgm:t>
    </dgm:pt>
    <dgm:pt modelId="{DC784B28-A52A-4818-B2C7-88E25A24686E}" type="parTrans" cxnId="{52A0A73B-0D10-4BEC-A820-671381536420}">
      <dgm:prSet/>
      <dgm:spPr/>
      <dgm:t>
        <a:bodyPr/>
        <a:lstStyle/>
        <a:p>
          <a:endParaRPr lang="tr-TR"/>
        </a:p>
      </dgm:t>
    </dgm:pt>
    <dgm:pt modelId="{6A622E72-1559-4075-AB70-800A4330EF0B}" type="sibTrans" cxnId="{52A0A73B-0D10-4BEC-A820-671381536420}">
      <dgm:prSet/>
      <dgm:spPr/>
      <dgm:t>
        <a:bodyPr/>
        <a:lstStyle/>
        <a:p>
          <a:endParaRPr lang="tr-TR"/>
        </a:p>
      </dgm:t>
    </dgm:pt>
    <dgm:pt modelId="{DF1C03F9-4233-48A1-A741-99329AD9F290}">
      <dgm:prSet phldrT="[Metin]" custT="1"/>
      <dgm:spPr/>
      <dgm:t>
        <a:bodyPr/>
        <a:lstStyle/>
        <a:p>
          <a:r>
            <a:rPr lang="tr-TR" sz="2000" b="1"/>
            <a:t>Farklı Uygulama Modelleri</a:t>
          </a:r>
          <a:endParaRPr lang="tr-TR" sz="2000" b="1" dirty="0"/>
        </a:p>
      </dgm:t>
    </dgm:pt>
    <dgm:pt modelId="{FD17A755-4975-4CC3-953F-7091385182AE}" type="parTrans" cxnId="{FE161833-3BFE-492D-B765-D4C22D5FF2F0}">
      <dgm:prSet/>
      <dgm:spPr/>
      <dgm:t>
        <a:bodyPr/>
        <a:lstStyle/>
        <a:p>
          <a:endParaRPr lang="tr-TR"/>
        </a:p>
      </dgm:t>
    </dgm:pt>
    <dgm:pt modelId="{240FB1BC-CB4B-4785-99D3-9F0A437A2821}" type="sibTrans" cxnId="{FE161833-3BFE-492D-B765-D4C22D5FF2F0}">
      <dgm:prSet/>
      <dgm:spPr/>
      <dgm:t>
        <a:bodyPr/>
        <a:lstStyle/>
        <a:p>
          <a:endParaRPr lang="tr-TR"/>
        </a:p>
      </dgm:t>
    </dgm:pt>
    <dgm:pt modelId="{89E047EF-5A6F-4CD9-9476-A4CF57986066}">
      <dgm:prSet phldrT="[Metin]"/>
      <dgm:spPr/>
      <dgm:t>
        <a:bodyPr/>
        <a:lstStyle/>
        <a:p>
          <a:r>
            <a:rPr lang="tr-TR" dirty="0"/>
            <a:t>Ebeveyn Koçluğu</a:t>
          </a:r>
        </a:p>
      </dgm:t>
    </dgm:pt>
    <dgm:pt modelId="{13BC306A-19CF-48B0-8050-280CFA52C869}" type="parTrans" cxnId="{524D119B-72EC-4FC7-9979-AABC329181B7}">
      <dgm:prSet/>
      <dgm:spPr/>
      <dgm:t>
        <a:bodyPr/>
        <a:lstStyle/>
        <a:p>
          <a:endParaRPr lang="tr-TR"/>
        </a:p>
      </dgm:t>
    </dgm:pt>
    <dgm:pt modelId="{7A83C05B-D03C-4DDD-AFBE-FABF92A89DB0}" type="sibTrans" cxnId="{524D119B-72EC-4FC7-9979-AABC329181B7}">
      <dgm:prSet/>
      <dgm:spPr/>
      <dgm:t>
        <a:bodyPr/>
        <a:lstStyle/>
        <a:p>
          <a:endParaRPr lang="tr-TR"/>
        </a:p>
      </dgm:t>
    </dgm:pt>
    <dgm:pt modelId="{F99122F3-9069-4B31-BAEB-6F8D9437FEE8}">
      <dgm:prSet phldrT="[Metin]"/>
      <dgm:spPr/>
      <dgm:t>
        <a:bodyPr/>
        <a:lstStyle/>
        <a:p>
          <a:r>
            <a:rPr lang="tr-TR" dirty="0"/>
            <a:t>Yüz</a:t>
          </a:r>
          <a:r>
            <a:rPr lang="tr-TR" baseline="0" dirty="0"/>
            <a:t> yüze eğitim uygulamaları</a:t>
          </a:r>
          <a:endParaRPr lang="tr-TR" dirty="0"/>
        </a:p>
      </dgm:t>
    </dgm:pt>
    <dgm:pt modelId="{709749B0-F07B-4B7F-AFC6-002876BE6448}" type="parTrans" cxnId="{434A9A58-5751-473F-B08C-C8756ACEB14D}">
      <dgm:prSet/>
      <dgm:spPr/>
      <dgm:t>
        <a:bodyPr/>
        <a:lstStyle/>
        <a:p>
          <a:endParaRPr lang="tr-TR"/>
        </a:p>
      </dgm:t>
    </dgm:pt>
    <dgm:pt modelId="{E61865CE-AAF0-497B-9200-26984C34ABE7}" type="sibTrans" cxnId="{434A9A58-5751-473F-B08C-C8756ACEB14D}">
      <dgm:prSet/>
      <dgm:spPr/>
      <dgm:t>
        <a:bodyPr/>
        <a:lstStyle/>
        <a:p>
          <a:endParaRPr lang="tr-TR"/>
        </a:p>
      </dgm:t>
    </dgm:pt>
    <dgm:pt modelId="{33650E30-E4ED-456B-808D-6692CC5A9B2E}">
      <dgm:prSet/>
      <dgm:spPr/>
      <dgm:t>
        <a:bodyPr/>
        <a:lstStyle/>
        <a:p>
          <a:r>
            <a:rPr lang="tr-TR" dirty="0"/>
            <a:t>Çevrimiçi uygulamalar </a:t>
          </a:r>
        </a:p>
      </dgm:t>
    </dgm:pt>
    <dgm:pt modelId="{F5ED0CF7-C416-40F1-B6FC-BDD915567038}" type="parTrans" cxnId="{B9C6C60E-258D-4B74-A208-FA43B2532EAA}">
      <dgm:prSet/>
      <dgm:spPr/>
      <dgm:t>
        <a:bodyPr/>
        <a:lstStyle/>
        <a:p>
          <a:endParaRPr lang="tr-TR"/>
        </a:p>
      </dgm:t>
    </dgm:pt>
    <dgm:pt modelId="{7DE5349A-1FD3-47BC-9A8E-5698255E86C8}" type="sibTrans" cxnId="{B9C6C60E-258D-4B74-A208-FA43B2532EAA}">
      <dgm:prSet/>
      <dgm:spPr/>
      <dgm:t>
        <a:bodyPr/>
        <a:lstStyle/>
        <a:p>
          <a:endParaRPr lang="tr-TR"/>
        </a:p>
      </dgm:t>
    </dgm:pt>
    <dgm:pt modelId="{0FF45FC0-F511-4DF9-83AA-EDE69DB0DF44}" type="pres">
      <dgm:prSet presAssocID="{29DEC85B-2356-41B7-9010-A51B8CA4C4B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2D1AEEB2-2B5E-4951-9F13-2E3921A83C4C}" type="pres">
      <dgm:prSet presAssocID="{29DEC85B-2356-41B7-9010-A51B8CA4C4B7}" presName="outerBox" presStyleCnt="0"/>
      <dgm:spPr/>
    </dgm:pt>
    <dgm:pt modelId="{E3CEE500-EDB4-4494-A2C7-24EE920FE653}" type="pres">
      <dgm:prSet presAssocID="{29DEC85B-2356-41B7-9010-A51B8CA4C4B7}" presName="outerBoxParent" presStyleLbl="node1" presStyleIdx="0" presStyleCnt="3" custLinFactNeighborX="-2363"/>
      <dgm:spPr/>
    </dgm:pt>
    <dgm:pt modelId="{725F8E53-0A20-429B-8E74-2F0DF8132AF3}" type="pres">
      <dgm:prSet presAssocID="{29DEC85B-2356-41B7-9010-A51B8CA4C4B7}" presName="outerBoxChildren" presStyleCnt="0"/>
      <dgm:spPr/>
    </dgm:pt>
    <dgm:pt modelId="{4D8456F3-C3A3-475A-AAE0-AF2560A6919A}" type="pres">
      <dgm:prSet presAssocID="{47CA1A2C-0243-4155-A7C1-932455A9AF78}" presName="oChild" presStyleLbl="fgAcc1" presStyleIdx="0" presStyleCnt="5">
        <dgm:presLayoutVars>
          <dgm:bulletEnabled val="1"/>
        </dgm:presLayoutVars>
      </dgm:prSet>
      <dgm:spPr/>
    </dgm:pt>
    <dgm:pt modelId="{911EBB9E-ABF3-4515-8013-F4DAAD2BD791}" type="pres">
      <dgm:prSet presAssocID="{94933AB0-211C-4827-9785-07A46F9D0C38}" presName="outerSibTrans" presStyleCnt="0"/>
      <dgm:spPr/>
    </dgm:pt>
    <dgm:pt modelId="{F2982153-3759-49BB-A954-B87A1AB12D69}" type="pres">
      <dgm:prSet presAssocID="{F2A00046-9197-4E9F-93CA-BF2E6FB52EB0}" presName="oChild" presStyleLbl="fgAcc1" presStyleIdx="1" presStyleCnt="5" custScaleX="126167" custScaleY="109431">
        <dgm:presLayoutVars>
          <dgm:bulletEnabled val="1"/>
        </dgm:presLayoutVars>
      </dgm:prSet>
      <dgm:spPr/>
    </dgm:pt>
    <dgm:pt modelId="{DF561018-81E4-4DBE-A4DE-8DB030696993}" type="pres">
      <dgm:prSet presAssocID="{29DEC85B-2356-41B7-9010-A51B8CA4C4B7}" presName="middleBox" presStyleCnt="0"/>
      <dgm:spPr/>
    </dgm:pt>
    <dgm:pt modelId="{C9307FEC-0EAB-4FF2-B09C-E5E0366F86D3}" type="pres">
      <dgm:prSet presAssocID="{29DEC85B-2356-41B7-9010-A51B8CA4C4B7}" presName="middleBoxParent" presStyleLbl="node1" presStyleIdx="1" presStyleCnt="3" custLinFactNeighborX="145" custLinFactNeighborY="-14286"/>
      <dgm:spPr/>
    </dgm:pt>
    <dgm:pt modelId="{42D4FBD7-9B3E-4171-BAEE-E8C9B61015F0}" type="pres">
      <dgm:prSet presAssocID="{29DEC85B-2356-41B7-9010-A51B8CA4C4B7}" presName="middleBoxChildren" presStyleCnt="0"/>
      <dgm:spPr/>
    </dgm:pt>
    <dgm:pt modelId="{B297A675-DE14-4DE9-85E1-2FE3B7BA22FE}" type="pres">
      <dgm:prSet presAssocID="{29DEC85B-2356-41B7-9010-A51B8CA4C4B7}" presName="centerBox" presStyleCnt="0"/>
      <dgm:spPr/>
    </dgm:pt>
    <dgm:pt modelId="{C8DDD444-EA58-4859-854B-22163055ADC1}" type="pres">
      <dgm:prSet presAssocID="{29DEC85B-2356-41B7-9010-A51B8CA4C4B7}" presName="centerBoxParent" presStyleLbl="node1" presStyleIdx="2" presStyleCnt="3"/>
      <dgm:spPr/>
    </dgm:pt>
    <dgm:pt modelId="{EB6D6C56-3170-4999-B453-25286AF8DC86}" type="pres">
      <dgm:prSet presAssocID="{29DEC85B-2356-41B7-9010-A51B8CA4C4B7}" presName="centerBoxChildren" presStyleCnt="0"/>
      <dgm:spPr/>
    </dgm:pt>
    <dgm:pt modelId="{232EAC9B-C175-4843-A204-77B775B6244E}" type="pres">
      <dgm:prSet presAssocID="{89E047EF-5A6F-4CD9-9476-A4CF57986066}" presName="cChild" presStyleLbl="fgAcc1" presStyleIdx="2" presStyleCnt="5">
        <dgm:presLayoutVars>
          <dgm:bulletEnabled val="1"/>
        </dgm:presLayoutVars>
      </dgm:prSet>
      <dgm:spPr/>
    </dgm:pt>
    <dgm:pt modelId="{C8B5C063-1A9A-4138-B0CA-9DDBB37D5C57}" type="pres">
      <dgm:prSet presAssocID="{7A83C05B-D03C-4DDD-AFBE-FABF92A89DB0}" presName="centerSibTrans" presStyleCnt="0"/>
      <dgm:spPr/>
    </dgm:pt>
    <dgm:pt modelId="{A3D1D13E-BF0B-482D-8D35-27DEF5334D89}" type="pres">
      <dgm:prSet presAssocID="{F99122F3-9069-4B31-BAEB-6F8D9437FEE8}" presName="cChild" presStyleLbl="fgAcc1" presStyleIdx="3" presStyleCnt="5">
        <dgm:presLayoutVars>
          <dgm:bulletEnabled val="1"/>
        </dgm:presLayoutVars>
      </dgm:prSet>
      <dgm:spPr/>
    </dgm:pt>
    <dgm:pt modelId="{39BEB6B6-BEE2-4A53-B72B-77B6063F5332}" type="pres">
      <dgm:prSet presAssocID="{E61865CE-AAF0-497B-9200-26984C34ABE7}" presName="centerSibTrans" presStyleCnt="0"/>
      <dgm:spPr/>
    </dgm:pt>
    <dgm:pt modelId="{C8E5695B-AD61-4CDD-A2DA-B4A3119EFFCF}" type="pres">
      <dgm:prSet presAssocID="{33650E30-E4ED-456B-808D-6692CC5A9B2E}" presName="cChild" presStyleLbl="fgAcc1" presStyleIdx="4" presStyleCnt="5">
        <dgm:presLayoutVars>
          <dgm:bulletEnabled val="1"/>
        </dgm:presLayoutVars>
      </dgm:prSet>
      <dgm:spPr/>
    </dgm:pt>
  </dgm:ptLst>
  <dgm:cxnLst>
    <dgm:cxn modelId="{B9C6C60E-258D-4B74-A208-FA43B2532EAA}" srcId="{DF1C03F9-4233-48A1-A741-99329AD9F290}" destId="{33650E30-E4ED-456B-808D-6692CC5A9B2E}" srcOrd="2" destOrd="0" parTransId="{F5ED0CF7-C416-40F1-B6FC-BDD915567038}" sibTransId="{7DE5349A-1FD3-47BC-9A8E-5698255E86C8}"/>
    <dgm:cxn modelId="{983EC42A-E39B-459D-A4ED-F4331CE747CA}" type="presOf" srcId="{47CA1A2C-0243-4155-A7C1-932455A9AF78}" destId="{4D8456F3-C3A3-475A-AAE0-AF2560A6919A}" srcOrd="0" destOrd="0" presId="urn:microsoft.com/office/officeart/2005/8/layout/target2"/>
    <dgm:cxn modelId="{FE161833-3BFE-492D-B765-D4C22D5FF2F0}" srcId="{29DEC85B-2356-41B7-9010-A51B8CA4C4B7}" destId="{DF1C03F9-4233-48A1-A741-99329AD9F290}" srcOrd="2" destOrd="0" parTransId="{FD17A755-4975-4CC3-953F-7091385182AE}" sibTransId="{240FB1BC-CB4B-4785-99D3-9F0A437A2821}"/>
    <dgm:cxn modelId="{52A0A73B-0D10-4BEC-A820-671381536420}" srcId="{29DEC85B-2356-41B7-9010-A51B8CA4C4B7}" destId="{E8AC1DFA-6653-4477-B8C9-4F963D4C7C07}" srcOrd="1" destOrd="0" parTransId="{DC784B28-A52A-4818-B2C7-88E25A24686E}" sibTransId="{6A622E72-1559-4075-AB70-800A4330EF0B}"/>
    <dgm:cxn modelId="{434A9A58-5751-473F-B08C-C8756ACEB14D}" srcId="{DF1C03F9-4233-48A1-A741-99329AD9F290}" destId="{F99122F3-9069-4B31-BAEB-6F8D9437FEE8}" srcOrd="1" destOrd="0" parTransId="{709749B0-F07B-4B7F-AFC6-002876BE6448}" sibTransId="{E61865CE-AAF0-497B-9200-26984C34ABE7}"/>
    <dgm:cxn modelId="{FF61CA60-B908-43EC-9DF0-B5C4086FDD78}" srcId="{50B1B574-F116-431E-B13A-661A9E23345F}" destId="{F2A00046-9197-4E9F-93CA-BF2E6FB52EB0}" srcOrd="1" destOrd="0" parTransId="{4CE90EED-6C7E-45F4-8A83-154249F8EC6D}" sibTransId="{21E75FAE-3F60-4B1E-B2DE-D40208EE19CB}"/>
    <dgm:cxn modelId="{3EEA9174-AD4B-4860-BD82-A07B12D36389}" srcId="{29DEC85B-2356-41B7-9010-A51B8CA4C4B7}" destId="{50B1B574-F116-431E-B13A-661A9E23345F}" srcOrd="0" destOrd="0" parTransId="{64306BB0-60D5-4E73-A1AC-EE22560640E4}" sibTransId="{4812FCCD-B8C2-40C6-BFA1-FCFABE85A410}"/>
    <dgm:cxn modelId="{6D95127B-7F7F-4625-9DEF-8FA80CB38F36}" type="presOf" srcId="{F99122F3-9069-4B31-BAEB-6F8D9437FEE8}" destId="{A3D1D13E-BF0B-482D-8D35-27DEF5334D89}" srcOrd="0" destOrd="0" presId="urn:microsoft.com/office/officeart/2005/8/layout/target2"/>
    <dgm:cxn modelId="{29AB7A7C-F2C4-4155-837F-633B42452071}" type="presOf" srcId="{F2A00046-9197-4E9F-93CA-BF2E6FB52EB0}" destId="{F2982153-3759-49BB-A954-B87A1AB12D69}" srcOrd="0" destOrd="0" presId="urn:microsoft.com/office/officeart/2005/8/layout/target2"/>
    <dgm:cxn modelId="{51667D81-2261-4D24-BD93-A5B8491121F5}" type="presOf" srcId="{E8AC1DFA-6653-4477-B8C9-4F963D4C7C07}" destId="{C9307FEC-0EAB-4FF2-B09C-E5E0366F86D3}" srcOrd="0" destOrd="0" presId="urn:microsoft.com/office/officeart/2005/8/layout/target2"/>
    <dgm:cxn modelId="{73C4D196-F996-4B0B-9420-289EA59D42F8}" type="presOf" srcId="{DF1C03F9-4233-48A1-A741-99329AD9F290}" destId="{C8DDD444-EA58-4859-854B-22163055ADC1}" srcOrd="0" destOrd="0" presId="urn:microsoft.com/office/officeart/2005/8/layout/target2"/>
    <dgm:cxn modelId="{524D119B-72EC-4FC7-9979-AABC329181B7}" srcId="{DF1C03F9-4233-48A1-A741-99329AD9F290}" destId="{89E047EF-5A6F-4CD9-9476-A4CF57986066}" srcOrd="0" destOrd="0" parTransId="{13BC306A-19CF-48B0-8050-280CFA52C869}" sibTransId="{7A83C05B-D03C-4DDD-AFBE-FABF92A89DB0}"/>
    <dgm:cxn modelId="{B45D3DB8-50A5-4641-A393-7051081874DD}" type="presOf" srcId="{33650E30-E4ED-456B-808D-6692CC5A9B2E}" destId="{C8E5695B-AD61-4CDD-A2DA-B4A3119EFFCF}" srcOrd="0" destOrd="0" presId="urn:microsoft.com/office/officeart/2005/8/layout/target2"/>
    <dgm:cxn modelId="{28D10DBA-EAA3-4B65-929E-C0EBB81B7E0F}" srcId="{50B1B574-F116-431E-B13A-661A9E23345F}" destId="{47CA1A2C-0243-4155-A7C1-932455A9AF78}" srcOrd="0" destOrd="0" parTransId="{11A9AD2A-50B1-4ACD-8297-E67F80815E31}" sibTransId="{94933AB0-211C-4827-9785-07A46F9D0C38}"/>
    <dgm:cxn modelId="{3D48D7C2-DEDA-445B-B4A6-C0F10BC0F1BE}" type="presOf" srcId="{50B1B574-F116-431E-B13A-661A9E23345F}" destId="{E3CEE500-EDB4-4494-A2C7-24EE920FE653}" srcOrd="0" destOrd="0" presId="urn:microsoft.com/office/officeart/2005/8/layout/target2"/>
    <dgm:cxn modelId="{849279EA-FAF9-4130-AD3F-EAC348DAE615}" type="presOf" srcId="{89E047EF-5A6F-4CD9-9476-A4CF57986066}" destId="{232EAC9B-C175-4843-A204-77B775B6244E}" srcOrd="0" destOrd="0" presId="urn:microsoft.com/office/officeart/2005/8/layout/target2"/>
    <dgm:cxn modelId="{8A0E13F1-A688-4AA8-9C7F-0ACEE52D27E1}" type="presOf" srcId="{29DEC85B-2356-41B7-9010-A51B8CA4C4B7}" destId="{0FF45FC0-F511-4DF9-83AA-EDE69DB0DF44}" srcOrd="0" destOrd="0" presId="urn:microsoft.com/office/officeart/2005/8/layout/target2"/>
    <dgm:cxn modelId="{4491E16B-480C-4747-88AF-36AD70DE7281}" type="presParOf" srcId="{0FF45FC0-F511-4DF9-83AA-EDE69DB0DF44}" destId="{2D1AEEB2-2B5E-4951-9F13-2E3921A83C4C}" srcOrd="0" destOrd="0" presId="urn:microsoft.com/office/officeart/2005/8/layout/target2"/>
    <dgm:cxn modelId="{3C637898-9EA2-4567-AE8F-CA107AAFC401}" type="presParOf" srcId="{2D1AEEB2-2B5E-4951-9F13-2E3921A83C4C}" destId="{E3CEE500-EDB4-4494-A2C7-24EE920FE653}" srcOrd="0" destOrd="0" presId="urn:microsoft.com/office/officeart/2005/8/layout/target2"/>
    <dgm:cxn modelId="{9A3C8BE2-C677-4F84-BE87-669045BA021C}" type="presParOf" srcId="{2D1AEEB2-2B5E-4951-9F13-2E3921A83C4C}" destId="{725F8E53-0A20-429B-8E74-2F0DF8132AF3}" srcOrd="1" destOrd="0" presId="urn:microsoft.com/office/officeart/2005/8/layout/target2"/>
    <dgm:cxn modelId="{E402A757-F400-4EBF-A3D8-13F0DD20783B}" type="presParOf" srcId="{725F8E53-0A20-429B-8E74-2F0DF8132AF3}" destId="{4D8456F3-C3A3-475A-AAE0-AF2560A6919A}" srcOrd="0" destOrd="0" presId="urn:microsoft.com/office/officeart/2005/8/layout/target2"/>
    <dgm:cxn modelId="{BEA3DB26-DAAF-41D2-AD58-879F9B72F1E4}" type="presParOf" srcId="{725F8E53-0A20-429B-8E74-2F0DF8132AF3}" destId="{911EBB9E-ABF3-4515-8013-F4DAAD2BD791}" srcOrd="1" destOrd="0" presId="urn:microsoft.com/office/officeart/2005/8/layout/target2"/>
    <dgm:cxn modelId="{68F05CA7-6A47-463C-86C5-B1764A8A1903}" type="presParOf" srcId="{725F8E53-0A20-429B-8E74-2F0DF8132AF3}" destId="{F2982153-3759-49BB-A954-B87A1AB12D69}" srcOrd="2" destOrd="0" presId="urn:microsoft.com/office/officeart/2005/8/layout/target2"/>
    <dgm:cxn modelId="{4BCCACD8-B05E-441C-BCB4-28815943C6D7}" type="presParOf" srcId="{0FF45FC0-F511-4DF9-83AA-EDE69DB0DF44}" destId="{DF561018-81E4-4DBE-A4DE-8DB030696993}" srcOrd="1" destOrd="0" presId="urn:microsoft.com/office/officeart/2005/8/layout/target2"/>
    <dgm:cxn modelId="{A6875035-40B2-48F7-9ED3-AC7958B5DB9E}" type="presParOf" srcId="{DF561018-81E4-4DBE-A4DE-8DB030696993}" destId="{C9307FEC-0EAB-4FF2-B09C-E5E0366F86D3}" srcOrd="0" destOrd="0" presId="urn:microsoft.com/office/officeart/2005/8/layout/target2"/>
    <dgm:cxn modelId="{F818A1DD-42ED-4E7C-8DFE-780590B74A22}" type="presParOf" srcId="{DF561018-81E4-4DBE-A4DE-8DB030696993}" destId="{42D4FBD7-9B3E-4171-BAEE-E8C9B61015F0}" srcOrd="1" destOrd="0" presId="urn:microsoft.com/office/officeart/2005/8/layout/target2"/>
    <dgm:cxn modelId="{006F346B-D7CF-4BDC-94BF-C8F8197EE9A5}" type="presParOf" srcId="{0FF45FC0-F511-4DF9-83AA-EDE69DB0DF44}" destId="{B297A675-DE14-4DE9-85E1-2FE3B7BA22FE}" srcOrd="2" destOrd="0" presId="urn:microsoft.com/office/officeart/2005/8/layout/target2"/>
    <dgm:cxn modelId="{8053F3CC-2607-45BC-B4BF-5D1ED1477683}" type="presParOf" srcId="{B297A675-DE14-4DE9-85E1-2FE3B7BA22FE}" destId="{C8DDD444-EA58-4859-854B-22163055ADC1}" srcOrd="0" destOrd="0" presId="urn:microsoft.com/office/officeart/2005/8/layout/target2"/>
    <dgm:cxn modelId="{0DCF6CDD-D647-435B-8BA8-AC2A4EE24970}" type="presParOf" srcId="{B297A675-DE14-4DE9-85E1-2FE3B7BA22FE}" destId="{EB6D6C56-3170-4999-B453-25286AF8DC86}" srcOrd="1" destOrd="0" presId="urn:microsoft.com/office/officeart/2005/8/layout/target2"/>
    <dgm:cxn modelId="{A4236A13-AFAD-4A9A-A2EA-B5DB1541F743}" type="presParOf" srcId="{EB6D6C56-3170-4999-B453-25286AF8DC86}" destId="{232EAC9B-C175-4843-A204-77B775B6244E}" srcOrd="0" destOrd="0" presId="urn:microsoft.com/office/officeart/2005/8/layout/target2"/>
    <dgm:cxn modelId="{D628CFB1-E8D8-4955-BD4C-CC59880E1D77}" type="presParOf" srcId="{EB6D6C56-3170-4999-B453-25286AF8DC86}" destId="{C8B5C063-1A9A-4138-B0CA-9DDBB37D5C57}" srcOrd="1" destOrd="0" presId="urn:microsoft.com/office/officeart/2005/8/layout/target2"/>
    <dgm:cxn modelId="{9B24FA9D-0601-49BE-8057-F3DFD1AFC440}" type="presParOf" srcId="{EB6D6C56-3170-4999-B453-25286AF8DC86}" destId="{A3D1D13E-BF0B-482D-8D35-27DEF5334D89}" srcOrd="2" destOrd="0" presId="urn:microsoft.com/office/officeart/2005/8/layout/target2"/>
    <dgm:cxn modelId="{5727356F-D2F4-4225-BB86-870D0798D2C8}" type="presParOf" srcId="{EB6D6C56-3170-4999-B453-25286AF8DC86}" destId="{39BEB6B6-BEE2-4A53-B72B-77B6063F5332}" srcOrd="3" destOrd="0" presId="urn:microsoft.com/office/officeart/2005/8/layout/target2"/>
    <dgm:cxn modelId="{1BCEBD60-0703-4D05-862F-42E064E84CBD}" type="presParOf" srcId="{EB6D6C56-3170-4999-B453-25286AF8DC86}" destId="{C8E5695B-AD61-4CDD-A2DA-B4A3119EFFCF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51B2DC-0530-421C-AA5B-A34ACF933E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r-TR"/>
        </a:p>
      </dgm:t>
    </dgm:pt>
    <dgm:pt modelId="{5CD747C7-81CA-472F-9AD1-452291CC1DA2}">
      <dgm:prSet phldrT="[Metin]" phldr="1"/>
      <dgm:spPr/>
      <dgm:t>
        <a:bodyPr/>
        <a:lstStyle/>
        <a:p>
          <a:endParaRPr lang="tr-TR"/>
        </a:p>
      </dgm:t>
    </dgm:pt>
    <dgm:pt modelId="{1D4C8272-988D-46AA-B8CB-45D05C0A503D}" type="parTrans" cxnId="{5EF240C9-A939-47BD-A9D7-4C355B56D12B}">
      <dgm:prSet/>
      <dgm:spPr/>
      <dgm:t>
        <a:bodyPr/>
        <a:lstStyle/>
        <a:p>
          <a:endParaRPr lang="tr-TR"/>
        </a:p>
      </dgm:t>
    </dgm:pt>
    <dgm:pt modelId="{99950941-9E63-436B-A2CD-A1710E172BB6}" type="sibTrans" cxnId="{5EF240C9-A939-47BD-A9D7-4C355B56D12B}">
      <dgm:prSet/>
      <dgm:spPr/>
      <dgm:t>
        <a:bodyPr/>
        <a:lstStyle/>
        <a:p>
          <a:endParaRPr lang="tr-TR"/>
        </a:p>
      </dgm:t>
    </dgm:pt>
    <dgm:pt modelId="{745EABB2-EC38-4834-A7D3-F2C003024D32}">
      <dgm:prSet phldrT="[Metin]" phldr="1"/>
      <dgm:spPr/>
      <dgm:t>
        <a:bodyPr/>
        <a:lstStyle/>
        <a:p>
          <a:endParaRPr lang="tr-TR"/>
        </a:p>
      </dgm:t>
    </dgm:pt>
    <dgm:pt modelId="{A108E71D-1D3B-4753-ABF1-6E425C28B048}" type="parTrans" cxnId="{9DF41F6A-3D5D-43C3-8D16-B5DC74D32D9B}">
      <dgm:prSet/>
      <dgm:spPr/>
      <dgm:t>
        <a:bodyPr/>
        <a:lstStyle/>
        <a:p>
          <a:endParaRPr lang="tr-TR"/>
        </a:p>
      </dgm:t>
    </dgm:pt>
    <dgm:pt modelId="{6DF03C24-A013-4A58-BFB5-8248B7C77C95}" type="sibTrans" cxnId="{9DF41F6A-3D5D-43C3-8D16-B5DC74D32D9B}">
      <dgm:prSet/>
      <dgm:spPr/>
      <dgm:t>
        <a:bodyPr/>
        <a:lstStyle/>
        <a:p>
          <a:endParaRPr lang="tr-TR"/>
        </a:p>
      </dgm:t>
    </dgm:pt>
    <dgm:pt modelId="{09CBD807-E45D-4E23-9AB0-205A798D5FE3}">
      <dgm:prSet phldrT="[Metin]" phldr="1"/>
      <dgm:spPr/>
      <dgm:t>
        <a:bodyPr/>
        <a:lstStyle/>
        <a:p>
          <a:endParaRPr lang="tr-TR"/>
        </a:p>
      </dgm:t>
    </dgm:pt>
    <dgm:pt modelId="{8E086221-D855-42B8-9368-0DCDF0A1174B}" type="parTrans" cxnId="{3B1D4CF0-B234-46D0-BB99-9860CD8DED6D}">
      <dgm:prSet/>
      <dgm:spPr/>
      <dgm:t>
        <a:bodyPr/>
        <a:lstStyle/>
        <a:p>
          <a:endParaRPr lang="tr-TR"/>
        </a:p>
      </dgm:t>
    </dgm:pt>
    <dgm:pt modelId="{2E76BC0A-623F-436C-81E8-3B436318CF86}" type="sibTrans" cxnId="{3B1D4CF0-B234-46D0-BB99-9860CD8DED6D}">
      <dgm:prSet/>
      <dgm:spPr/>
      <dgm:t>
        <a:bodyPr/>
        <a:lstStyle/>
        <a:p>
          <a:endParaRPr lang="tr-TR"/>
        </a:p>
      </dgm:t>
    </dgm:pt>
    <dgm:pt modelId="{A46BFDB9-2855-4FF0-AE9D-B27AD4F56705}">
      <dgm:prSet phldrT="[Metin]" phldr="1"/>
      <dgm:spPr/>
      <dgm:t>
        <a:bodyPr/>
        <a:lstStyle/>
        <a:p>
          <a:endParaRPr lang="tr-TR"/>
        </a:p>
      </dgm:t>
    </dgm:pt>
    <dgm:pt modelId="{A88F7156-1EBE-46D4-95D3-AD8C2EDD3925}" type="parTrans" cxnId="{0CA2DB49-674B-413F-BA05-D4DA0CCC5F3F}">
      <dgm:prSet/>
      <dgm:spPr/>
      <dgm:t>
        <a:bodyPr/>
        <a:lstStyle/>
        <a:p>
          <a:endParaRPr lang="tr-TR"/>
        </a:p>
      </dgm:t>
    </dgm:pt>
    <dgm:pt modelId="{155E2A7A-DA4B-4A92-B494-36CFE802EF95}" type="sibTrans" cxnId="{0CA2DB49-674B-413F-BA05-D4DA0CCC5F3F}">
      <dgm:prSet/>
      <dgm:spPr/>
      <dgm:t>
        <a:bodyPr/>
        <a:lstStyle/>
        <a:p>
          <a:endParaRPr lang="tr-TR"/>
        </a:p>
      </dgm:t>
    </dgm:pt>
    <dgm:pt modelId="{829C7B83-8E9F-49E0-AB40-36DE1FF5DD51}">
      <dgm:prSet phldrT="[Metin]" phldr="1"/>
      <dgm:spPr/>
      <dgm:t>
        <a:bodyPr/>
        <a:lstStyle/>
        <a:p>
          <a:endParaRPr lang="tr-TR"/>
        </a:p>
      </dgm:t>
    </dgm:pt>
    <dgm:pt modelId="{F50AC0FE-DA18-42DC-81B0-BF564CA461D9}" type="parTrans" cxnId="{BAA07D21-7CCD-43D7-AE8F-241CF389549B}">
      <dgm:prSet/>
      <dgm:spPr/>
      <dgm:t>
        <a:bodyPr/>
        <a:lstStyle/>
        <a:p>
          <a:endParaRPr lang="tr-TR"/>
        </a:p>
      </dgm:t>
    </dgm:pt>
    <dgm:pt modelId="{EC890833-D89D-4843-9ED4-ABF760C5868E}" type="sibTrans" cxnId="{BAA07D21-7CCD-43D7-AE8F-241CF389549B}">
      <dgm:prSet/>
      <dgm:spPr/>
      <dgm:t>
        <a:bodyPr/>
        <a:lstStyle/>
        <a:p>
          <a:endParaRPr lang="tr-TR"/>
        </a:p>
      </dgm:t>
    </dgm:pt>
    <dgm:pt modelId="{5E34FF30-5897-477F-B861-B583A3740114}">
      <dgm:prSet phldrT="[Metin]" phldr="1"/>
      <dgm:spPr/>
      <dgm:t>
        <a:bodyPr/>
        <a:lstStyle/>
        <a:p>
          <a:endParaRPr lang="tr-TR"/>
        </a:p>
      </dgm:t>
    </dgm:pt>
    <dgm:pt modelId="{59E4653A-F21B-4797-84A9-A9102B35876B}" type="parTrans" cxnId="{B2E9EB5F-897C-48B8-A74A-D15D4C598966}">
      <dgm:prSet/>
      <dgm:spPr/>
      <dgm:t>
        <a:bodyPr/>
        <a:lstStyle/>
        <a:p>
          <a:endParaRPr lang="tr-TR"/>
        </a:p>
      </dgm:t>
    </dgm:pt>
    <dgm:pt modelId="{797F26AE-118F-40BD-B0CD-944B183CC30D}" type="sibTrans" cxnId="{B2E9EB5F-897C-48B8-A74A-D15D4C598966}">
      <dgm:prSet/>
      <dgm:spPr/>
      <dgm:t>
        <a:bodyPr/>
        <a:lstStyle/>
        <a:p>
          <a:endParaRPr lang="tr-TR"/>
        </a:p>
      </dgm:t>
    </dgm:pt>
    <dgm:pt modelId="{65F634D7-D292-4AA7-8C44-370E67F3B132}">
      <dgm:prSet phldrT="[Metin]" phldr="1"/>
      <dgm:spPr/>
      <dgm:t>
        <a:bodyPr/>
        <a:lstStyle/>
        <a:p>
          <a:endParaRPr lang="tr-TR"/>
        </a:p>
      </dgm:t>
    </dgm:pt>
    <dgm:pt modelId="{7B083198-07DE-4768-B008-412FB7319811}" type="parTrans" cxnId="{3AF73C10-B430-45DA-8662-E4DB8A9F3730}">
      <dgm:prSet/>
      <dgm:spPr/>
      <dgm:t>
        <a:bodyPr/>
        <a:lstStyle/>
        <a:p>
          <a:endParaRPr lang="tr-TR"/>
        </a:p>
      </dgm:t>
    </dgm:pt>
    <dgm:pt modelId="{53D24413-7C7F-4FDD-8A39-07EC24911BEA}" type="sibTrans" cxnId="{3AF73C10-B430-45DA-8662-E4DB8A9F3730}">
      <dgm:prSet/>
      <dgm:spPr/>
      <dgm:t>
        <a:bodyPr/>
        <a:lstStyle/>
        <a:p>
          <a:endParaRPr lang="tr-TR"/>
        </a:p>
      </dgm:t>
    </dgm:pt>
    <dgm:pt modelId="{016E4230-88EF-4E0A-AF7A-45F4ECDA3C4D}">
      <dgm:prSet phldrT="[Metin]" phldr="1"/>
      <dgm:spPr/>
      <dgm:t>
        <a:bodyPr/>
        <a:lstStyle/>
        <a:p>
          <a:endParaRPr lang="tr-TR"/>
        </a:p>
      </dgm:t>
    </dgm:pt>
    <dgm:pt modelId="{1A3D11FE-2A27-4160-9573-9A95B7B272B3}" type="parTrans" cxnId="{16DF6979-F5AF-4B15-8EBD-B7F7D2AEBB4F}">
      <dgm:prSet/>
      <dgm:spPr/>
      <dgm:t>
        <a:bodyPr/>
        <a:lstStyle/>
        <a:p>
          <a:endParaRPr lang="tr-TR"/>
        </a:p>
      </dgm:t>
    </dgm:pt>
    <dgm:pt modelId="{94A6715B-5227-4D88-B20F-AA798471E83B}" type="sibTrans" cxnId="{16DF6979-F5AF-4B15-8EBD-B7F7D2AEBB4F}">
      <dgm:prSet/>
      <dgm:spPr/>
      <dgm:t>
        <a:bodyPr/>
        <a:lstStyle/>
        <a:p>
          <a:endParaRPr lang="tr-TR"/>
        </a:p>
      </dgm:t>
    </dgm:pt>
    <dgm:pt modelId="{3BF56E55-9543-4807-AE57-762B90F53310}">
      <dgm:prSet phldrT="[Metin]" phldr="1"/>
      <dgm:spPr/>
      <dgm:t>
        <a:bodyPr/>
        <a:lstStyle/>
        <a:p>
          <a:endParaRPr lang="tr-TR"/>
        </a:p>
      </dgm:t>
    </dgm:pt>
    <dgm:pt modelId="{44DBC06D-D633-44C7-BC8C-8864576CE96D}" type="parTrans" cxnId="{80C1D73C-2E8E-40B4-84FB-3B8B3A4A29B4}">
      <dgm:prSet/>
      <dgm:spPr/>
      <dgm:t>
        <a:bodyPr/>
        <a:lstStyle/>
        <a:p>
          <a:endParaRPr lang="tr-TR"/>
        </a:p>
      </dgm:t>
    </dgm:pt>
    <dgm:pt modelId="{C7FBC7EE-4D9B-44F2-A1C9-A9A5C7956A34}" type="sibTrans" cxnId="{80C1D73C-2E8E-40B4-84FB-3B8B3A4A29B4}">
      <dgm:prSet/>
      <dgm:spPr/>
      <dgm:t>
        <a:bodyPr/>
        <a:lstStyle/>
        <a:p>
          <a:endParaRPr lang="tr-TR"/>
        </a:p>
      </dgm:t>
    </dgm:pt>
    <dgm:pt modelId="{2ADFC46D-3BC7-4F18-893A-2E0F7C3E98A9}" type="pres">
      <dgm:prSet presAssocID="{3851B2DC-0530-421C-AA5B-A34ACF933EF4}" presName="Name0" presStyleCnt="0">
        <dgm:presLayoutVars>
          <dgm:dir/>
          <dgm:animLvl val="lvl"/>
          <dgm:resizeHandles val="exact"/>
        </dgm:presLayoutVars>
      </dgm:prSet>
      <dgm:spPr/>
    </dgm:pt>
    <dgm:pt modelId="{0E375BA9-0CC9-4E04-A201-F30D3A8C8E92}" type="pres">
      <dgm:prSet presAssocID="{5CD747C7-81CA-472F-9AD1-452291CC1DA2}" presName="linNode" presStyleCnt="0"/>
      <dgm:spPr/>
    </dgm:pt>
    <dgm:pt modelId="{F6D6AFF8-B286-41D9-9F0C-8D04FC9E4FBD}" type="pres">
      <dgm:prSet presAssocID="{5CD747C7-81CA-472F-9AD1-452291CC1DA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DD78AF4-C795-4A78-A634-05D9857E6369}" type="pres">
      <dgm:prSet presAssocID="{5CD747C7-81CA-472F-9AD1-452291CC1DA2}" presName="descendantText" presStyleLbl="alignAccFollowNode1" presStyleIdx="0" presStyleCnt="3">
        <dgm:presLayoutVars>
          <dgm:bulletEnabled val="1"/>
        </dgm:presLayoutVars>
      </dgm:prSet>
      <dgm:spPr/>
    </dgm:pt>
    <dgm:pt modelId="{95D28777-8DC2-4532-A813-A5561AA04116}" type="pres">
      <dgm:prSet presAssocID="{99950941-9E63-436B-A2CD-A1710E172BB6}" presName="sp" presStyleCnt="0"/>
      <dgm:spPr/>
    </dgm:pt>
    <dgm:pt modelId="{CE82F9AF-E0E5-4221-B7E1-267D99E4E124}" type="pres">
      <dgm:prSet presAssocID="{A46BFDB9-2855-4FF0-AE9D-B27AD4F56705}" presName="linNode" presStyleCnt="0"/>
      <dgm:spPr/>
    </dgm:pt>
    <dgm:pt modelId="{7A9D7DC6-DCBB-4D60-9F9B-13CA1A12FA9A}" type="pres">
      <dgm:prSet presAssocID="{A46BFDB9-2855-4FF0-AE9D-B27AD4F5670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46A7F5B-1E7D-4FD1-8CB6-BC74778DC48C}" type="pres">
      <dgm:prSet presAssocID="{A46BFDB9-2855-4FF0-AE9D-B27AD4F56705}" presName="descendantText" presStyleLbl="alignAccFollowNode1" presStyleIdx="1" presStyleCnt="3">
        <dgm:presLayoutVars>
          <dgm:bulletEnabled val="1"/>
        </dgm:presLayoutVars>
      </dgm:prSet>
      <dgm:spPr/>
    </dgm:pt>
    <dgm:pt modelId="{E9FF782C-4DDE-413D-95A1-0D5F86E19114}" type="pres">
      <dgm:prSet presAssocID="{155E2A7A-DA4B-4A92-B494-36CFE802EF95}" presName="sp" presStyleCnt="0"/>
      <dgm:spPr/>
    </dgm:pt>
    <dgm:pt modelId="{5C2192ED-D2AB-41E3-BA3D-907CEF836110}" type="pres">
      <dgm:prSet presAssocID="{65F634D7-D292-4AA7-8C44-370E67F3B132}" presName="linNode" presStyleCnt="0"/>
      <dgm:spPr/>
    </dgm:pt>
    <dgm:pt modelId="{85752126-FF61-4367-94EC-59F97315EB83}" type="pres">
      <dgm:prSet presAssocID="{65F634D7-D292-4AA7-8C44-370E67F3B13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C11D412-5931-433E-954D-678816D15BD4}" type="pres">
      <dgm:prSet presAssocID="{65F634D7-D292-4AA7-8C44-370E67F3B13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1AF4D0F-2FB6-4B72-8A5D-239D9F223E4D}" type="presOf" srcId="{745EABB2-EC38-4834-A7D3-F2C003024D32}" destId="{7DD78AF4-C795-4A78-A634-05D9857E6369}" srcOrd="0" destOrd="0" presId="urn:microsoft.com/office/officeart/2005/8/layout/vList5"/>
    <dgm:cxn modelId="{3AF73C10-B430-45DA-8662-E4DB8A9F3730}" srcId="{3851B2DC-0530-421C-AA5B-A34ACF933EF4}" destId="{65F634D7-D292-4AA7-8C44-370E67F3B132}" srcOrd="2" destOrd="0" parTransId="{7B083198-07DE-4768-B008-412FB7319811}" sibTransId="{53D24413-7C7F-4FDD-8A39-07EC24911BEA}"/>
    <dgm:cxn modelId="{F0369D20-B5FD-4072-AC80-29385D205A40}" type="presOf" srcId="{A46BFDB9-2855-4FF0-AE9D-B27AD4F56705}" destId="{7A9D7DC6-DCBB-4D60-9F9B-13CA1A12FA9A}" srcOrd="0" destOrd="0" presId="urn:microsoft.com/office/officeart/2005/8/layout/vList5"/>
    <dgm:cxn modelId="{BAA07D21-7CCD-43D7-AE8F-241CF389549B}" srcId="{A46BFDB9-2855-4FF0-AE9D-B27AD4F56705}" destId="{829C7B83-8E9F-49E0-AB40-36DE1FF5DD51}" srcOrd="0" destOrd="0" parTransId="{F50AC0FE-DA18-42DC-81B0-BF564CA461D9}" sibTransId="{EC890833-D89D-4843-9ED4-ABF760C5868E}"/>
    <dgm:cxn modelId="{69835822-9564-47E4-86B1-1CE8DB64FF58}" type="presOf" srcId="{65F634D7-D292-4AA7-8C44-370E67F3B132}" destId="{85752126-FF61-4367-94EC-59F97315EB83}" srcOrd="0" destOrd="0" presId="urn:microsoft.com/office/officeart/2005/8/layout/vList5"/>
    <dgm:cxn modelId="{FC97103C-7B79-4186-9C34-F62E4B373219}" type="presOf" srcId="{016E4230-88EF-4E0A-AF7A-45F4ECDA3C4D}" destId="{EC11D412-5931-433E-954D-678816D15BD4}" srcOrd="0" destOrd="0" presId="urn:microsoft.com/office/officeart/2005/8/layout/vList5"/>
    <dgm:cxn modelId="{80C1D73C-2E8E-40B4-84FB-3B8B3A4A29B4}" srcId="{65F634D7-D292-4AA7-8C44-370E67F3B132}" destId="{3BF56E55-9543-4807-AE57-762B90F53310}" srcOrd="1" destOrd="0" parTransId="{44DBC06D-D633-44C7-BC8C-8864576CE96D}" sibTransId="{C7FBC7EE-4D9B-44F2-A1C9-A9A5C7956A34}"/>
    <dgm:cxn modelId="{39D33E40-9507-416C-A0AC-F6AE48AF9D3E}" type="presOf" srcId="{829C7B83-8E9F-49E0-AB40-36DE1FF5DD51}" destId="{346A7F5B-1E7D-4FD1-8CB6-BC74778DC48C}" srcOrd="0" destOrd="0" presId="urn:microsoft.com/office/officeart/2005/8/layout/vList5"/>
    <dgm:cxn modelId="{0CA2DB49-674B-413F-BA05-D4DA0CCC5F3F}" srcId="{3851B2DC-0530-421C-AA5B-A34ACF933EF4}" destId="{A46BFDB9-2855-4FF0-AE9D-B27AD4F56705}" srcOrd="1" destOrd="0" parTransId="{A88F7156-1EBE-46D4-95D3-AD8C2EDD3925}" sibTransId="{155E2A7A-DA4B-4A92-B494-36CFE802EF95}"/>
    <dgm:cxn modelId="{B2E9EB5F-897C-48B8-A74A-D15D4C598966}" srcId="{A46BFDB9-2855-4FF0-AE9D-B27AD4F56705}" destId="{5E34FF30-5897-477F-B861-B583A3740114}" srcOrd="1" destOrd="0" parTransId="{59E4653A-F21B-4797-84A9-A9102B35876B}" sibTransId="{797F26AE-118F-40BD-B0CD-944B183CC30D}"/>
    <dgm:cxn modelId="{9DF41F6A-3D5D-43C3-8D16-B5DC74D32D9B}" srcId="{5CD747C7-81CA-472F-9AD1-452291CC1DA2}" destId="{745EABB2-EC38-4834-A7D3-F2C003024D32}" srcOrd="0" destOrd="0" parTransId="{A108E71D-1D3B-4753-ABF1-6E425C28B048}" sibTransId="{6DF03C24-A013-4A58-BFB5-8248B7C77C95}"/>
    <dgm:cxn modelId="{16DF6979-F5AF-4B15-8EBD-B7F7D2AEBB4F}" srcId="{65F634D7-D292-4AA7-8C44-370E67F3B132}" destId="{016E4230-88EF-4E0A-AF7A-45F4ECDA3C4D}" srcOrd="0" destOrd="0" parTransId="{1A3D11FE-2A27-4160-9573-9A95B7B272B3}" sibTransId="{94A6715B-5227-4D88-B20F-AA798471E83B}"/>
    <dgm:cxn modelId="{7295CD80-9754-48D1-BEED-4E0394D35170}" type="presOf" srcId="{5E34FF30-5897-477F-B861-B583A3740114}" destId="{346A7F5B-1E7D-4FD1-8CB6-BC74778DC48C}" srcOrd="0" destOrd="1" presId="urn:microsoft.com/office/officeart/2005/8/layout/vList5"/>
    <dgm:cxn modelId="{B61DE592-FE55-42AB-A315-8EAAFF3CF948}" type="presOf" srcId="{3851B2DC-0530-421C-AA5B-A34ACF933EF4}" destId="{2ADFC46D-3BC7-4F18-893A-2E0F7C3E98A9}" srcOrd="0" destOrd="0" presId="urn:microsoft.com/office/officeart/2005/8/layout/vList5"/>
    <dgm:cxn modelId="{5EF240C9-A939-47BD-A9D7-4C355B56D12B}" srcId="{3851B2DC-0530-421C-AA5B-A34ACF933EF4}" destId="{5CD747C7-81CA-472F-9AD1-452291CC1DA2}" srcOrd="0" destOrd="0" parTransId="{1D4C8272-988D-46AA-B8CB-45D05C0A503D}" sibTransId="{99950941-9E63-436B-A2CD-A1710E172BB6}"/>
    <dgm:cxn modelId="{EAC5F4E0-4086-4397-ABB8-97BEF8A34A01}" type="presOf" srcId="{5CD747C7-81CA-472F-9AD1-452291CC1DA2}" destId="{F6D6AFF8-B286-41D9-9F0C-8D04FC9E4FBD}" srcOrd="0" destOrd="0" presId="urn:microsoft.com/office/officeart/2005/8/layout/vList5"/>
    <dgm:cxn modelId="{6C8D12E3-16B5-4303-BAD9-0F10882EBB46}" type="presOf" srcId="{09CBD807-E45D-4E23-9AB0-205A798D5FE3}" destId="{7DD78AF4-C795-4A78-A634-05D9857E6369}" srcOrd="0" destOrd="1" presId="urn:microsoft.com/office/officeart/2005/8/layout/vList5"/>
    <dgm:cxn modelId="{3B1D4CF0-B234-46D0-BB99-9860CD8DED6D}" srcId="{5CD747C7-81CA-472F-9AD1-452291CC1DA2}" destId="{09CBD807-E45D-4E23-9AB0-205A798D5FE3}" srcOrd="1" destOrd="0" parTransId="{8E086221-D855-42B8-9368-0DCDF0A1174B}" sibTransId="{2E76BC0A-623F-436C-81E8-3B436318CF86}"/>
    <dgm:cxn modelId="{8BADB5FB-92AE-4465-BA16-0CAA658A3F57}" type="presOf" srcId="{3BF56E55-9543-4807-AE57-762B90F53310}" destId="{EC11D412-5931-433E-954D-678816D15BD4}" srcOrd="0" destOrd="1" presId="urn:microsoft.com/office/officeart/2005/8/layout/vList5"/>
    <dgm:cxn modelId="{E3F1714D-3F95-46C4-B7E1-CEA8B3759242}" type="presParOf" srcId="{2ADFC46D-3BC7-4F18-893A-2E0F7C3E98A9}" destId="{0E375BA9-0CC9-4E04-A201-F30D3A8C8E92}" srcOrd="0" destOrd="0" presId="urn:microsoft.com/office/officeart/2005/8/layout/vList5"/>
    <dgm:cxn modelId="{AE7C2271-4528-4E42-80B0-9D07CD882EDC}" type="presParOf" srcId="{0E375BA9-0CC9-4E04-A201-F30D3A8C8E92}" destId="{F6D6AFF8-B286-41D9-9F0C-8D04FC9E4FBD}" srcOrd="0" destOrd="0" presId="urn:microsoft.com/office/officeart/2005/8/layout/vList5"/>
    <dgm:cxn modelId="{66CE50AB-4DA5-4CBE-A038-6992BA526EEC}" type="presParOf" srcId="{0E375BA9-0CC9-4E04-A201-F30D3A8C8E92}" destId="{7DD78AF4-C795-4A78-A634-05D9857E6369}" srcOrd="1" destOrd="0" presId="urn:microsoft.com/office/officeart/2005/8/layout/vList5"/>
    <dgm:cxn modelId="{B29F4780-1939-4872-A511-2399C4791205}" type="presParOf" srcId="{2ADFC46D-3BC7-4F18-893A-2E0F7C3E98A9}" destId="{95D28777-8DC2-4532-A813-A5561AA04116}" srcOrd="1" destOrd="0" presId="urn:microsoft.com/office/officeart/2005/8/layout/vList5"/>
    <dgm:cxn modelId="{65DAE5A2-D536-42AC-90CF-5CB6F16DF5D6}" type="presParOf" srcId="{2ADFC46D-3BC7-4F18-893A-2E0F7C3E98A9}" destId="{CE82F9AF-E0E5-4221-B7E1-267D99E4E124}" srcOrd="2" destOrd="0" presId="urn:microsoft.com/office/officeart/2005/8/layout/vList5"/>
    <dgm:cxn modelId="{5437F9D1-6DF8-4C24-B61D-D8077602E64F}" type="presParOf" srcId="{CE82F9AF-E0E5-4221-B7E1-267D99E4E124}" destId="{7A9D7DC6-DCBB-4D60-9F9B-13CA1A12FA9A}" srcOrd="0" destOrd="0" presId="urn:microsoft.com/office/officeart/2005/8/layout/vList5"/>
    <dgm:cxn modelId="{1902F2FA-B40C-4018-9BDF-98EA247B9ED1}" type="presParOf" srcId="{CE82F9AF-E0E5-4221-B7E1-267D99E4E124}" destId="{346A7F5B-1E7D-4FD1-8CB6-BC74778DC48C}" srcOrd="1" destOrd="0" presId="urn:microsoft.com/office/officeart/2005/8/layout/vList5"/>
    <dgm:cxn modelId="{A4EA05D1-51F3-44E9-8A87-BEA784578386}" type="presParOf" srcId="{2ADFC46D-3BC7-4F18-893A-2E0F7C3E98A9}" destId="{E9FF782C-4DDE-413D-95A1-0D5F86E19114}" srcOrd="3" destOrd="0" presId="urn:microsoft.com/office/officeart/2005/8/layout/vList5"/>
    <dgm:cxn modelId="{1C3F0367-A37A-4B77-88AA-7E1101477A72}" type="presParOf" srcId="{2ADFC46D-3BC7-4F18-893A-2E0F7C3E98A9}" destId="{5C2192ED-D2AB-41E3-BA3D-907CEF836110}" srcOrd="4" destOrd="0" presId="urn:microsoft.com/office/officeart/2005/8/layout/vList5"/>
    <dgm:cxn modelId="{CD039A8B-30C6-4398-A756-B6CD35926605}" type="presParOf" srcId="{5C2192ED-D2AB-41E3-BA3D-907CEF836110}" destId="{85752126-FF61-4367-94EC-59F97315EB83}" srcOrd="0" destOrd="0" presId="urn:microsoft.com/office/officeart/2005/8/layout/vList5"/>
    <dgm:cxn modelId="{0EC652EA-A007-46E9-83D9-39CC4903F9F3}" type="presParOf" srcId="{5C2192ED-D2AB-41E3-BA3D-907CEF836110}" destId="{EC11D412-5931-433E-954D-678816D15B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53F7AF-E987-41E4-B1B1-BBAA45935C52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DC3D0FC-5425-45CF-8D60-BE24FA6BB755}">
      <dgm:prSet phldrT="[Metin]" custT="1"/>
      <dgm:spPr/>
      <dgm:t>
        <a:bodyPr/>
        <a:lstStyle/>
        <a:p>
          <a:r>
            <a:rPr lang="tr-TR" sz="1600" b="1" dirty="0">
              <a:solidFill>
                <a:schemeClr val="tx1"/>
              </a:solidFill>
            </a:rPr>
            <a:t>Erken müdahalenin ve eğitimin çok önemli olması</a:t>
          </a:r>
        </a:p>
      </dgm:t>
    </dgm:pt>
    <dgm:pt modelId="{99729168-5645-4406-8372-0110A435FF42}" type="parTrans" cxnId="{2DE3A0D6-E97F-460C-B8DC-FDAD5D6AB920}">
      <dgm:prSet/>
      <dgm:spPr/>
      <dgm:t>
        <a:bodyPr/>
        <a:lstStyle/>
        <a:p>
          <a:endParaRPr lang="tr-TR" sz="1400"/>
        </a:p>
      </dgm:t>
    </dgm:pt>
    <dgm:pt modelId="{802A1F11-A6DE-4110-8B6C-3488726960D7}" type="sibTrans" cxnId="{2DE3A0D6-E97F-460C-B8DC-FDAD5D6AB920}">
      <dgm:prSet/>
      <dgm:spPr/>
      <dgm:t>
        <a:bodyPr/>
        <a:lstStyle/>
        <a:p>
          <a:endParaRPr lang="tr-TR" sz="1400"/>
        </a:p>
      </dgm:t>
    </dgm:pt>
    <dgm:pt modelId="{1D83208F-7A7D-49B3-8EDD-CFE1318EA643}">
      <dgm:prSet phldrT="[Metin]" custT="1"/>
      <dgm:spPr/>
      <dgm:t>
        <a:bodyPr/>
        <a:lstStyle/>
        <a:p>
          <a:pPr algn="l"/>
          <a:r>
            <a:rPr lang="tr-TR" sz="1400" dirty="0"/>
            <a:t>Ülkemizde bu konuda gerçekleştirilecek araştırmalara gereksinim duyulması </a:t>
          </a:r>
        </a:p>
      </dgm:t>
    </dgm:pt>
    <dgm:pt modelId="{8F2B3875-5E87-467B-B36A-66D95328255B}" type="parTrans" cxnId="{ED985634-BE2C-4677-809C-A1A1570832E9}">
      <dgm:prSet/>
      <dgm:spPr/>
      <dgm:t>
        <a:bodyPr/>
        <a:lstStyle/>
        <a:p>
          <a:endParaRPr lang="tr-TR" sz="1400"/>
        </a:p>
      </dgm:t>
    </dgm:pt>
    <dgm:pt modelId="{CF23FE21-CDBA-4A56-882D-C134615177E7}" type="sibTrans" cxnId="{ED985634-BE2C-4677-809C-A1A1570832E9}">
      <dgm:prSet/>
      <dgm:spPr/>
      <dgm:t>
        <a:bodyPr/>
        <a:lstStyle/>
        <a:p>
          <a:endParaRPr lang="tr-TR" sz="1400"/>
        </a:p>
      </dgm:t>
    </dgm:pt>
    <dgm:pt modelId="{52A8675F-7E78-479C-A354-F8F7300AFD6B}">
      <dgm:prSet phldrT="[Metin]" custT="1"/>
      <dgm:spPr/>
      <dgm:t>
        <a:bodyPr/>
        <a:lstStyle/>
        <a:p>
          <a:r>
            <a:rPr lang="tr-TR" sz="1600" b="1" dirty="0">
              <a:solidFill>
                <a:schemeClr val="tx1"/>
              </a:solidFill>
            </a:rPr>
            <a:t>Erken müdahale sürecinin odak noktasını ailenin oluşturması </a:t>
          </a:r>
        </a:p>
      </dgm:t>
    </dgm:pt>
    <dgm:pt modelId="{AECA2BBA-9BC8-46E1-A114-64CC74EBBEA8}" type="parTrans" cxnId="{24C2A848-8903-4EFE-B8C6-72F6137D4310}">
      <dgm:prSet/>
      <dgm:spPr/>
      <dgm:t>
        <a:bodyPr/>
        <a:lstStyle/>
        <a:p>
          <a:endParaRPr lang="tr-TR" sz="1400"/>
        </a:p>
      </dgm:t>
    </dgm:pt>
    <dgm:pt modelId="{7EA1DAB1-D56D-44AA-B9C3-65F751988384}" type="sibTrans" cxnId="{24C2A848-8903-4EFE-B8C6-72F6137D4310}">
      <dgm:prSet/>
      <dgm:spPr/>
      <dgm:t>
        <a:bodyPr/>
        <a:lstStyle/>
        <a:p>
          <a:endParaRPr lang="tr-TR" sz="1400"/>
        </a:p>
      </dgm:t>
    </dgm:pt>
    <dgm:pt modelId="{C7025204-7C3F-43DB-A6A9-9B7A55552DDA}">
      <dgm:prSet phldrT="[Metin]" custT="1"/>
      <dgm:spPr/>
      <dgm:t>
        <a:bodyPr/>
        <a:lstStyle/>
        <a:p>
          <a:r>
            <a:rPr lang="tr-TR" sz="1400" dirty="0"/>
            <a:t>Aile uygulamalı erken müdahale programlarının sınırlı olması</a:t>
          </a:r>
        </a:p>
      </dgm:t>
    </dgm:pt>
    <dgm:pt modelId="{51822474-E143-4671-9AFD-38600DE3DEF5}" type="parTrans" cxnId="{3823541B-1DBC-4836-BF10-BE93AA399CE4}">
      <dgm:prSet/>
      <dgm:spPr/>
      <dgm:t>
        <a:bodyPr/>
        <a:lstStyle/>
        <a:p>
          <a:endParaRPr lang="tr-TR" sz="1400"/>
        </a:p>
      </dgm:t>
    </dgm:pt>
    <dgm:pt modelId="{358E9254-F06A-491D-9FBF-7F6BD80EA028}" type="sibTrans" cxnId="{3823541B-1DBC-4836-BF10-BE93AA399CE4}">
      <dgm:prSet/>
      <dgm:spPr/>
      <dgm:t>
        <a:bodyPr/>
        <a:lstStyle/>
        <a:p>
          <a:endParaRPr lang="tr-TR" sz="1400"/>
        </a:p>
      </dgm:t>
    </dgm:pt>
    <dgm:pt modelId="{132A789E-A2EA-4521-B130-908888965266}">
      <dgm:prSet phldrT="[Metin]" custT="1"/>
      <dgm:spPr/>
      <dgm:t>
        <a:bodyPr/>
        <a:lstStyle/>
        <a:p>
          <a:r>
            <a:rPr lang="tr-TR" sz="1400" dirty="0"/>
            <a:t>Özellikle ülkemizde ailenin eğitim sürecine etkin katılımını sağlayan uygulamaların sınırlı olması </a:t>
          </a:r>
        </a:p>
      </dgm:t>
    </dgm:pt>
    <dgm:pt modelId="{B26B9EC1-1DD9-436D-B3C1-E3080E7576A7}" type="parTrans" cxnId="{B100FA8A-C438-4838-B80D-4676AD40D2B7}">
      <dgm:prSet/>
      <dgm:spPr/>
      <dgm:t>
        <a:bodyPr/>
        <a:lstStyle/>
        <a:p>
          <a:endParaRPr lang="tr-TR" sz="1400"/>
        </a:p>
      </dgm:t>
    </dgm:pt>
    <dgm:pt modelId="{2E0C557E-11EE-48E8-B088-6DE1386793A1}" type="sibTrans" cxnId="{B100FA8A-C438-4838-B80D-4676AD40D2B7}">
      <dgm:prSet/>
      <dgm:spPr/>
      <dgm:t>
        <a:bodyPr/>
        <a:lstStyle/>
        <a:p>
          <a:endParaRPr lang="tr-TR" sz="1400"/>
        </a:p>
      </dgm:t>
    </dgm:pt>
    <dgm:pt modelId="{ED393F17-1286-440B-9836-7E651DE4FFDF}">
      <dgm:prSet phldrT="[Metin]" custT="1"/>
      <dgm:spPr/>
      <dgm:t>
        <a:bodyPr/>
        <a:lstStyle/>
        <a:p>
          <a:r>
            <a:rPr lang="tr-TR" sz="1600" b="1" dirty="0">
              <a:solidFill>
                <a:schemeClr val="tx1"/>
              </a:solidFill>
            </a:rPr>
            <a:t>Kanıt temelli stratejilerin çocuğun ve ailenin doğal ortamına aktarılmasına ve aile eğitim programlarının farklı yöntemlerle sunulmasına yönelik çalışmaların önem kazanması</a:t>
          </a:r>
        </a:p>
      </dgm:t>
    </dgm:pt>
    <dgm:pt modelId="{20997A31-829E-4B1D-A24E-980AB045428F}" type="parTrans" cxnId="{6949183B-4071-47B7-8F28-62A158BBFB1F}">
      <dgm:prSet/>
      <dgm:spPr/>
      <dgm:t>
        <a:bodyPr/>
        <a:lstStyle/>
        <a:p>
          <a:endParaRPr lang="tr-TR" sz="1400"/>
        </a:p>
      </dgm:t>
    </dgm:pt>
    <dgm:pt modelId="{8DE88BBD-FBBF-4CAE-B960-070B3A16D88E}" type="sibTrans" cxnId="{6949183B-4071-47B7-8F28-62A158BBFB1F}">
      <dgm:prSet/>
      <dgm:spPr/>
      <dgm:t>
        <a:bodyPr/>
        <a:lstStyle/>
        <a:p>
          <a:endParaRPr lang="tr-TR" sz="1400"/>
        </a:p>
      </dgm:t>
    </dgm:pt>
    <dgm:pt modelId="{13EC43D5-0F3A-4152-A88F-B54B899CABB7}">
      <dgm:prSet phldrT="[Metin]" custT="1"/>
      <dgm:spPr/>
      <dgm:t>
        <a:bodyPr/>
        <a:lstStyle/>
        <a:p>
          <a:r>
            <a:rPr lang="tr-TR" sz="1400" baseline="0" dirty="0"/>
            <a:t>Farklı yöntemlerle sunulan programların geliştirilmesine ve bunların etkililiklerinin karşılaştırılmasına yer veren araştırmalara olan gereksinimin devam etmekte olması</a:t>
          </a:r>
          <a:endParaRPr lang="tr-TR" sz="1400" dirty="0"/>
        </a:p>
      </dgm:t>
    </dgm:pt>
    <dgm:pt modelId="{BCEFFC85-A212-40E7-BB57-AF3A98CFB85C}" type="parTrans" cxnId="{CF1B2CEA-D36F-4E4E-AE16-44EB4AD3EAD2}">
      <dgm:prSet/>
      <dgm:spPr/>
      <dgm:t>
        <a:bodyPr/>
        <a:lstStyle/>
        <a:p>
          <a:endParaRPr lang="tr-TR" sz="1400"/>
        </a:p>
      </dgm:t>
    </dgm:pt>
    <dgm:pt modelId="{4B5A1068-B01C-417B-9090-2CD1C041C3CC}" type="sibTrans" cxnId="{CF1B2CEA-D36F-4E4E-AE16-44EB4AD3EAD2}">
      <dgm:prSet/>
      <dgm:spPr/>
      <dgm:t>
        <a:bodyPr/>
        <a:lstStyle/>
        <a:p>
          <a:endParaRPr lang="tr-TR" sz="1400"/>
        </a:p>
      </dgm:t>
    </dgm:pt>
    <dgm:pt modelId="{E2F6D004-229B-400E-A3AD-AA37497F47D2}">
      <dgm:prSet phldrT="[Metin]" custT="1"/>
      <dgm:spPr/>
      <dgm:t>
        <a:bodyPr/>
        <a:lstStyle/>
        <a:p>
          <a:pPr algn="l"/>
          <a:endParaRPr lang="tr-TR" sz="1600" dirty="0"/>
        </a:p>
      </dgm:t>
    </dgm:pt>
    <dgm:pt modelId="{173F8A92-669A-4A76-B963-F0A05952603D}" type="parTrans" cxnId="{CFAF1ACF-FE4D-4502-B15C-E2E3E226D20D}">
      <dgm:prSet/>
      <dgm:spPr/>
      <dgm:t>
        <a:bodyPr/>
        <a:lstStyle/>
        <a:p>
          <a:endParaRPr lang="tr-TR" sz="1400"/>
        </a:p>
      </dgm:t>
    </dgm:pt>
    <dgm:pt modelId="{E630DF1C-9397-4DCF-88FC-B8B3AC73957F}" type="sibTrans" cxnId="{CFAF1ACF-FE4D-4502-B15C-E2E3E226D20D}">
      <dgm:prSet/>
      <dgm:spPr/>
      <dgm:t>
        <a:bodyPr/>
        <a:lstStyle/>
        <a:p>
          <a:endParaRPr lang="tr-TR" sz="1400"/>
        </a:p>
      </dgm:t>
    </dgm:pt>
    <dgm:pt modelId="{6373A45A-424F-4E58-B3F6-3B4638B263CF}" type="pres">
      <dgm:prSet presAssocID="{FA53F7AF-E987-41E4-B1B1-BBAA45935C52}" presName="Name0" presStyleCnt="0">
        <dgm:presLayoutVars>
          <dgm:dir/>
          <dgm:animLvl val="lvl"/>
          <dgm:resizeHandles val="exact"/>
        </dgm:presLayoutVars>
      </dgm:prSet>
      <dgm:spPr/>
    </dgm:pt>
    <dgm:pt modelId="{CA879ED8-CF61-49B3-AD7B-36A47177202E}" type="pres">
      <dgm:prSet presAssocID="{ADC3D0FC-5425-45CF-8D60-BE24FA6BB755}" presName="linNode" presStyleCnt="0"/>
      <dgm:spPr/>
    </dgm:pt>
    <dgm:pt modelId="{BDC98343-51E8-4CB5-85F4-921A5E8124DC}" type="pres">
      <dgm:prSet presAssocID="{ADC3D0FC-5425-45CF-8D60-BE24FA6BB755}" presName="parentText" presStyleLbl="node1" presStyleIdx="0" presStyleCnt="3" custScaleY="85284">
        <dgm:presLayoutVars>
          <dgm:chMax val="1"/>
          <dgm:bulletEnabled val="1"/>
        </dgm:presLayoutVars>
      </dgm:prSet>
      <dgm:spPr/>
    </dgm:pt>
    <dgm:pt modelId="{3F2964E2-47C7-431C-B980-2F6495D2D5DD}" type="pres">
      <dgm:prSet presAssocID="{ADC3D0FC-5425-45CF-8D60-BE24FA6BB755}" presName="descendantText" presStyleLbl="alignAccFollowNode1" presStyleIdx="0" presStyleCnt="3">
        <dgm:presLayoutVars>
          <dgm:bulletEnabled val="1"/>
        </dgm:presLayoutVars>
      </dgm:prSet>
      <dgm:spPr/>
    </dgm:pt>
    <dgm:pt modelId="{FD4CA430-D54F-4CAE-9FD8-2B9D0D62A37A}" type="pres">
      <dgm:prSet presAssocID="{802A1F11-A6DE-4110-8B6C-3488726960D7}" presName="sp" presStyleCnt="0"/>
      <dgm:spPr/>
    </dgm:pt>
    <dgm:pt modelId="{C186B4D1-514F-4654-9199-2AF33FFC253F}" type="pres">
      <dgm:prSet presAssocID="{52A8675F-7E78-479C-A354-F8F7300AFD6B}" presName="linNode" presStyleCnt="0"/>
      <dgm:spPr/>
    </dgm:pt>
    <dgm:pt modelId="{49F74FD7-733A-4F46-A177-CAA1878B07A5}" type="pres">
      <dgm:prSet presAssocID="{52A8675F-7E78-479C-A354-F8F7300AFD6B}" presName="parentText" presStyleLbl="node1" presStyleIdx="1" presStyleCnt="3" custScaleY="77307">
        <dgm:presLayoutVars>
          <dgm:chMax val="1"/>
          <dgm:bulletEnabled val="1"/>
        </dgm:presLayoutVars>
      </dgm:prSet>
      <dgm:spPr/>
    </dgm:pt>
    <dgm:pt modelId="{ADE2E838-0D82-4AA0-84A4-2BA28934EBD9}" type="pres">
      <dgm:prSet presAssocID="{52A8675F-7E78-479C-A354-F8F7300AFD6B}" presName="descendantText" presStyleLbl="alignAccFollowNode1" presStyleIdx="1" presStyleCnt="3">
        <dgm:presLayoutVars>
          <dgm:bulletEnabled val="1"/>
        </dgm:presLayoutVars>
      </dgm:prSet>
      <dgm:spPr/>
    </dgm:pt>
    <dgm:pt modelId="{B06687B7-C915-4522-BE2C-8472F483CEBA}" type="pres">
      <dgm:prSet presAssocID="{7EA1DAB1-D56D-44AA-B9C3-65F751988384}" presName="sp" presStyleCnt="0"/>
      <dgm:spPr/>
    </dgm:pt>
    <dgm:pt modelId="{53860EFD-0B8D-441D-84F4-5EC88B2B0E5B}" type="pres">
      <dgm:prSet presAssocID="{ED393F17-1286-440B-9836-7E651DE4FFDF}" presName="linNode" presStyleCnt="0"/>
      <dgm:spPr/>
    </dgm:pt>
    <dgm:pt modelId="{19854716-848A-4AE4-B0A5-43F24014A1C6}" type="pres">
      <dgm:prSet presAssocID="{ED393F17-1286-440B-9836-7E651DE4FFDF}" presName="parentText" presStyleLbl="node1" presStyleIdx="2" presStyleCnt="3" custScaleY="129334">
        <dgm:presLayoutVars>
          <dgm:chMax val="1"/>
          <dgm:bulletEnabled val="1"/>
        </dgm:presLayoutVars>
      </dgm:prSet>
      <dgm:spPr/>
    </dgm:pt>
    <dgm:pt modelId="{C594C8F5-54B2-4BCA-BEA2-85F4FD0BF68C}" type="pres">
      <dgm:prSet presAssocID="{ED393F17-1286-440B-9836-7E651DE4FFD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823541B-1DBC-4836-BF10-BE93AA399CE4}" srcId="{52A8675F-7E78-479C-A354-F8F7300AFD6B}" destId="{C7025204-7C3F-43DB-A6A9-9B7A55552DDA}" srcOrd="0" destOrd="0" parTransId="{51822474-E143-4671-9AFD-38600DE3DEF5}" sibTransId="{358E9254-F06A-491D-9FBF-7F6BD80EA028}"/>
    <dgm:cxn modelId="{ED985634-BE2C-4677-809C-A1A1570832E9}" srcId="{ADC3D0FC-5425-45CF-8D60-BE24FA6BB755}" destId="{1D83208F-7A7D-49B3-8EDD-CFE1318EA643}" srcOrd="0" destOrd="0" parTransId="{8F2B3875-5E87-467B-B36A-66D95328255B}" sibTransId="{CF23FE21-CDBA-4A56-882D-C134615177E7}"/>
    <dgm:cxn modelId="{6949183B-4071-47B7-8F28-62A158BBFB1F}" srcId="{FA53F7AF-E987-41E4-B1B1-BBAA45935C52}" destId="{ED393F17-1286-440B-9836-7E651DE4FFDF}" srcOrd="2" destOrd="0" parTransId="{20997A31-829E-4B1D-A24E-980AB045428F}" sibTransId="{8DE88BBD-FBBF-4CAE-B960-070B3A16D88E}"/>
    <dgm:cxn modelId="{61145E40-CA1F-4643-9410-0D00C163498D}" type="presOf" srcId="{ED393F17-1286-440B-9836-7E651DE4FFDF}" destId="{19854716-848A-4AE4-B0A5-43F24014A1C6}" srcOrd="0" destOrd="0" presId="urn:microsoft.com/office/officeart/2005/8/layout/vList5"/>
    <dgm:cxn modelId="{24C2A848-8903-4EFE-B8C6-72F6137D4310}" srcId="{FA53F7AF-E987-41E4-B1B1-BBAA45935C52}" destId="{52A8675F-7E78-479C-A354-F8F7300AFD6B}" srcOrd="1" destOrd="0" parTransId="{AECA2BBA-9BC8-46E1-A114-64CC74EBBEA8}" sibTransId="{7EA1DAB1-D56D-44AA-B9C3-65F751988384}"/>
    <dgm:cxn modelId="{F319FD6A-95C0-43D5-A2ED-65438DF4FDF9}" type="presOf" srcId="{E2F6D004-229B-400E-A3AD-AA37497F47D2}" destId="{3F2964E2-47C7-431C-B980-2F6495D2D5DD}" srcOrd="0" destOrd="1" presId="urn:microsoft.com/office/officeart/2005/8/layout/vList5"/>
    <dgm:cxn modelId="{129ACF80-9ECF-4995-9284-251E5F18DA2D}" type="presOf" srcId="{FA53F7AF-E987-41E4-B1B1-BBAA45935C52}" destId="{6373A45A-424F-4E58-B3F6-3B4638B263CF}" srcOrd="0" destOrd="0" presId="urn:microsoft.com/office/officeart/2005/8/layout/vList5"/>
    <dgm:cxn modelId="{28756C88-6382-4F99-AF39-EE032109C449}" type="presOf" srcId="{52A8675F-7E78-479C-A354-F8F7300AFD6B}" destId="{49F74FD7-733A-4F46-A177-CAA1878B07A5}" srcOrd="0" destOrd="0" presId="urn:microsoft.com/office/officeart/2005/8/layout/vList5"/>
    <dgm:cxn modelId="{B100FA8A-C438-4838-B80D-4676AD40D2B7}" srcId="{52A8675F-7E78-479C-A354-F8F7300AFD6B}" destId="{132A789E-A2EA-4521-B130-908888965266}" srcOrd="1" destOrd="0" parTransId="{B26B9EC1-1DD9-436D-B3C1-E3080E7576A7}" sibTransId="{2E0C557E-11EE-48E8-B088-6DE1386793A1}"/>
    <dgm:cxn modelId="{4D7F8FC0-0070-4231-A816-3228A42B7BFB}" type="presOf" srcId="{1D83208F-7A7D-49B3-8EDD-CFE1318EA643}" destId="{3F2964E2-47C7-431C-B980-2F6495D2D5DD}" srcOrd="0" destOrd="0" presId="urn:microsoft.com/office/officeart/2005/8/layout/vList5"/>
    <dgm:cxn modelId="{97023CCB-9C72-48EB-9DFA-29A7EB9CD92C}" type="presOf" srcId="{13EC43D5-0F3A-4152-A88F-B54B899CABB7}" destId="{C594C8F5-54B2-4BCA-BEA2-85F4FD0BF68C}" srcOrd="0" destOrd="0" presId="urn:microsoft.com/office/officeart/2005/8/layout/vList5"/>
    <dgm:cxn modelId="{CFAF1ACF-FE4D-4502-B15C-E2E3E226D20D}" srcId="{ADC3D0FC-5425-45CF-8D60-BE24FA6BB755}" destId="{E2F6D004-229B-400E-A3AD-AA37497F47D2}" srcOrd="1" destOrd="0" parTransId="{173F8A92-669A-4A76-B963-F0A05952603D}" sibTransId="{E630DF1C-9397-4DCF-88FC-B8B3AC73957F}"/>
    <dgm:cxn modelId="{2DE3A0D6-E97F-460C-B8DC-FDAD5D6AB920}" srcId="{FA53F7AF-E987-41E4-B1B1-BBAA45935C52}" destId="{ADC3D0FC-5425-45CF-8D60-BE24FA6BB755}" srcOrd="0" destOrd="0" parTransId="{99729168-5645-4406-8372-0110A435FF42}" sibTransId="{802A1F11-A6DE-4110-8B6C-3488726960D7}"/>
    <dgm:cxn modelId="{9F1EFED6-BF59-47F6-8B12-C8B22E578894}" type="presOf" srcId="{ADC3D0FC-5425-45CF-8D60-BE24FA6BB755}" destId="{BDC98343-51E8-4CB5-85F4-921A5E8124DC}" srcOrd="0" destOrd="0" presId="urn:microsoft.com/office/officeart/2005/8/layout/vList5"/>
    <dgm:cxn modelId="{C71465E2-E127-4C39-8421-422B057528F9}" type="presOf" srcId="{C7025204-7C3F-43DB-A6A9-9B7A55552DDA}" destId="{ADE2E838-0D82-4AA0-84A4-2BA28934EBD9}" srcOrd="0" destOrd="0" presId="urn:microsoft.com/office/officeart/2005/8/layout/vList5"/>
    <dgm:cxn modelId="{CF1B2CEA-D36F-4E4E-AE16-44EB4AD3EAD2}" srcId="{ED393F17-1286-440B-9836-7E651DE4FFDF}" destId="{13EC43D5-0F3A-4152-A88F-B54B899CABB7}" srcOrd="0" destOrd="0" parTransId="{BCEFFC85-A212-40E7-BB57-AF3A98CFB85C}" sibTransId="{4B5A1068-B01C-417B-9090-2CD1C041C3CC}"/>
    <dgm:cxn modelId="{65817CF6-2CDC-4ED6-8073-D74E5CBFBA80}" type="presOf" srcId="{132A789E-A2EA-4521-B130-908888965266}" destId="{ADE2E838-0D82-4AA0-84A4-2BA28934EBD9}" srcOrd="0" destOrd="1" presId="urn:microsoft.com/office/officeart/2005/8/layout/vList5"/>
    <dgm:cxn modelId="{178CA867-85A0-48B2-A19F-FAD536254896}" type="presParOf" srcId="{6373A45A-424F-4E58-B3F6-3B4638B263CF}" destId="{CA879ED8-CF61-49B3-AD7B-36A47177202E}" srcOrd="0" destOrd="0" presId="urn:microsoft.com/office/officeart/2005/8/layout/vList5"/>
    <dgm:cxn modelId="{298880F8-F925-4468-9D55-4A238DC27B9D}" type="presParOf" srcId="{CA879ED8-CF61-49B3-AD7B-36A47177202E}" destId="{BDC98343-51E8-4CB5-85F4-921A5E8124DC}" srcOrd="0" destOrd="0" presId="urn:microsoft.com/office/officeart/2005/8/layout/vList5"/>
    <dgm:cxn modelId="{4140B8AE-D908-4172-8484-2E340A1252BC}" type="presParOf" srcId="{CA879ED8-CF61-49B3-AD7B-36A47177202E}" destId="{3F2964E2-47C7-431C-B980-2F6495D2D5DD}" srcOrd="1" destOrd="0" presId="urn:microsoft.com/office/officeart/2005/8/layout/vList5"/>
    <dgm:cxn modelId="{62DECD28-7A3E-4BDB-91C4-2A0C6A6AE9DD}" type="presParOf" srcId="{6373A45A-424F-4E58-B3F6-3B4638B263CF}" destId="{FD4CA430-D54F-4CAE-9FD8-2B9D0D62A37A}" srcOrd="1" destOrd="0" presId="urn:microsoft.com/office/officeart/2005/8/layout/vList5"/>
    <dgm:cxn modelId="{62027884-DC20-4E95-AAFD-2FCA8AB25C01}" type="presParOf" srcId="{6373A45A-424F-4E58-B3F6-3B4638B263CF}" destId="{C186B4D1-514F-4654-9199-2AF33FFC253F}" srcOrd="2" destOrd="0" presId="urn:microsoft.com/office/officeart/2005/8/layout/vList5"/>
    <dgm:cxn modelId="{FFA53F0C-C8A3-4080-850E-8EB79FBE8A2C}" type="presParOf" srcId="{C186B4D1-514F-4654-9199-2AF33FFC253F}" destId="{49F74FD7-733A-4F46-A177-CAA1878B07A5}" srcOrd="0" destOrd="0" presId="urn:microsoft.com/office/officeart/2005/8/layout/vList5"/>
    <dgm:cxn modelId="{33898A91-9906-4988-9779-523A80462C9C}" type="presParOf" srcId="{C186B4D1-514F-4654-9199-2AF33FFC253F}" destId="{ADE2E838-0D82-4AA0-84A4-2BA28934EBD9}" srcOrd="1" destOrd="0" presId="urn:microsoft.com/office/officeart/2005/8/layout/vList5"/>
    <dgm:cxn modelId="{5D283E11-889C-4B90-AEB6-087A3FC3865C}" type="presParOf" srcId="{6373A45A-424F-4E58-B3F6-3B4638B263CF}" destId="{B06687B7-C915-4522-BE2C-8472F483CEBA}" srcOrd="3" destOrd="0" presId="urn:microsoft.com/office/officeart/2005/8/layout/vList5"/>
    <dgm:cxn modelId="{A94EA9F6-8783-4715-8122-1DAE457EF8D7}" type="presParOf" srcId="{6373A45A-424F-4E58-B3F6-3B4638B263CF}" destId="{53860EFD-0B8D-441D-84F4-5EC88B2B0E5B}" srcOrd="4" destOrd="0" presId="urn:microsoft.com/office/officeart/2005/8/layout/vList5"/>
    <dgm:cxn modelId="{EC2DC29E-2042-4194-BACA-10E8FADAFA73}" type="presParOf" srcId="{53860EFD-0B8D-441D-84F4-5EC88B2B0E5B}" destId="{19854716-848A-4AE4-B0A5-43F24014A1C6}" srcOrd="0" destOrd="0" presId="urn:microsoft.com/office/officeart/2005/8/layout/vList5"/>
    <dgm:cxn modelId="{16C4069B-B8EF-4416-83BB-25EDCD78E5C6}" type="presParOf" srcId="{53860EFD-0B8D-441D-84F4-5EC88B2B0E5B}" destId="{C594C8F5-54B2-4BCA-BEA2-85F4FD0BF6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18B832-A487-49E9-9179-A65B742BDFA4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05EF549-9A2F-4426-94C5-6913F853CD65}">
      <dgm:prSet phldrT="[Metin]" custT="1"/>
      <dgm:spPr>
        <a:xfrm>
          <a:off x="3526500" y="1738343"/>
          <a:ext cx="3080105" cy="11217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r>
            <a:rPr lang="tr-T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Doğal öğretim stratejilerine ilişkin uygulama becerisi kazandırmak</a:t>
          </a:r>
        </a:p>
      </dgm:t>
    </dgm:pt>
    <dgm:pt modelId="{0E7F504B-323B-45B7-B031-2904FECD418B}" type="parTrans" cxnId="{43A02D90-104B-4257-BD6E-F75AB299BD1E}">
      <dgm:prSet/>
      <dgm:spPr/>
      <dgm:t>
        <a:bodyPr/>
        <a:lstStyle/>
        <a:p>
          <a:endParaRPr lang="tr-TR"/>
        </a:p>
      </dgm:t>
    </dgm:pt>
    <dgm:pt modelId="{5B3C6E9B-1F5D-4B3D-A3BC-D9193FB8937F}" type="sibTrans" cxnId="{43A02D90-104B-4257-BD6E-F75AB299BD1E}">
      <dgm:prSet/>
      <dgm:spPr/>
      <dgm:t>
        <a:bodyPr/>
        <a:lstStyle/>
        <a:p>
          <a:endParaRPr lang="tr-TR"/>
        </a:p>
      </dgm:t>
    </dgm:pt>
    <dgm:pt modelId="{1FED0DBD-FAA3-4332-AF38-9ECA00B9C2C3}">
      <dgm:prSet phldrT="[Metin]" custT="1"/>
      <dgm:spPr>
        <a:xfrm>
          <a:off x="3526500" y="3000280"/>
          <a:ext cx="3080105" cy="11217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r>
            <a:rPr lang="tr-T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Nitelikli ebeveyn-çocuk etkileşimini artırmak</a:t>
          </a:r>
        </a:p>
      </dgm:t>
    </dgm:pt>
    <dgm:pt modelId="{A59FCF25-6573-4B5B-B7B0-CAB3904ECA39}" type="parTrans" cxnId="{1EC01D06-CA26-4394-92B9-13E50C534022}">
      <dgm:prSet/>
      <dgm:spPr/>
      <dgm:t>
        <a:bodyPr/>
        <a:lstStyle/>
        <a:p>
          <a:endParaRPr lang="tr-TR"/>
        </a:p>
      </dgm:t>
    </dgm:pt>
    <dgm:pt modelId="{CE98CBCB-E7D7-41F5-B4D6-2DC9E9EC4306}" type="sibTrans" cxnId="{1EC01D06-CA26-4394-92B9-13E50C534022}">
      <dgm:prSet/>
      <dgm:spPr/>
      <dgm:t>
        <a:bodyPr/>
        <a:lstStyle/>
        <a:p>
          <a:endParaRPr lang="tr-TR"/>
        </a:p>
      </dgm:t>
    </dgm:pt>
    <dgm:pt modelId="{BF1DA426-98E0-4059-9DDE-53E58F51BA22}">
      <dgm:prSet custT="1"/>
      <dgm:spPr>
        <a:xfrm>
          <a:off x="3526500" y="476407"/>
          <a:ext cx="3080105" cy="112172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r>
            <a:rPr lang="tr-T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Ebeveynlerin çocuklarının gelişimini gün içerisinde meydana gelen rutin, etkinlik ve geçişlerde destekleyebilmelerine yönelik eğitim vermek</a:t>
          </a:r>
        </a:p>
      </dgm:t>
    </dgm:pt>
    <dgm:pt modelId="{457972AA-F366-4ECC-AEC2-235C043675BB}" type="parTrans" cxnId="{42C43DD5-2050-4071-9536-435FFCF57F59}">
      <dgm:prSet/>
      <dgm:spPr/>
      <dgm:t>
        <a:bodyPr/>
        <a:lstStyle/>
        <a:p>
          <a:endParaRPr lang="tr-TR"/>
        </a:p>
      </dgm:t>
    </dgm:pt>
    <dgm:pt modelId="{8AB064AB-CC52-432F-8F89-1CB7D6E5D6EF}" type="sibTrans" cxnId="{42C43DD5-2050-4071-9536-435FFCF57F59}">
      <dgm:prSet/>
      <dgm:spPr/>
      <dgm:t>
        <a:bodyPr/>
        <a:lstStyle/>
        <a:p>
          <a:endParaRPr lang="tr-TR"/>
        </a:p>
      </dgm:t>
    </dgm:pt>
    <dgm:pt modelId="{1FC5F848-052D-4D3B-AEC4-1D36A94DDC04}" type="pres">
      <dgm:prSet presAssocID="{C118B832-A487-49E9-9179-A65B742BDFA4}" presName="compositeShape" presStyleCnt="0">
        <dgm:presLayoutVars>
          <dgm:dir/>
          <dgm:resizeHandles/>
        </dgm:presLayoutVars>
      </dgm:prSet>
      <dgm:spPr/>
    </dgm:pt>
    <dgm:pt modelId="{0FC78CD2-7C57-438A-A7F5-3303C2A4DDE7}" type="pres">
      <dgm:prSet presAssocID="{C118B832-A487-49E9-9179-A65B742BDFA4}" presName="pyramid" presStyleLbl="node1" presStyleIdx="0" presStyleCnt="1"/>
      <dgm:spPr>
        <a:xfrm>
          <a:off x="1157188" y="0"/>
          <a:ext cx="4738624" cy="4738624"/>
        </a:xfrm>
        <a:prstGeom prst="triangle">
          <a:avLst/>
        </a:prstGeom>
        <a:gradFill rotWithShape="0">
          <a:gsLst>
            <a:gs pos="0">
              <a:srgbClr val="94C600">
                <a:hueOff val="0"/>
                <a:satOff val="0"/>
                <a:lumOff val="0"/>
                <a:alphaOff val="0"/>
              </a:srgbClr>
            </a:gs>
            <a:gs pos="100000">
              <a:srgbClr val="94C600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gm:spPr>
    </dgm:pt>
    <dgm:pt modelId="{0C3CADF9-C780-49CB-AF4B-B3D069881A9A}" type="pres">
      <dgm:prSet presAssocID="{C118B832-A487-49E9-9179-A65B742BDFA4}" presName="theList" presStyleCnt="0"/>
      <dgm:spPr/>
    </dgm:pt>
    <dgm:pt modelId="{BFC2C772-C767-4876-B633-F0263F886C29}" type="pres">
      <dgm:prSet presAssocID="{BF1DA426-98E0-4059-9DDE-53E58F51BA22}" presName="aNode" presStyleLbl="fgAcc1" presStyleIdx="0" presStyleCnt="3" custScaleY="140559">
        <dgm:presLayoutVars>
          <dgm:bulletEnabled val="1"/>
        </dgm:presLayoutVars>
      </dgm:prSet>
      <dgm:spPr>
        <a:prstGeom prst="roundRect">
          <a:avLst/>
        </a:prstGeom>
      </dgm:spPr>
    </dgm:pt>
    <dgm:pt modelId="{51F2BFC1-AED4-4664-AF22-7C04B311287A}" type="pres">
      <dgm:prSet presAssocID="{BF1DA426-98E0-4059-9DDE-53E58F51BA22}" presName="aSpace" presStyleCnt="0"/>
      <dgm:spPr/>
    </dgm:pt>
    <dgm:pt modelId="{1AC10F03-95AD-4AE8-98D3-AF1EF48FF367}" type="pres">
      <dgm:prSet presAssocID="{C05EF549-9A2F-4426-94C5-6913F853CD65}" presName="aNode" presStyleLbl="fgAcc1" presStyleIdx="1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76B13EC4-2D6C-4FB8-BB00-E6D4CE39D2DC}" type="pres">
      <dgm:prSet presAssocID="{C05EF549-9A2F-4426-94C5-6913F853CD65}" presName="aSpace" presStyleCnt="0"/>
      <dgm:spPr/>
    </dgm:pt>
    <dgm:pt modelId="{D442A614-FCC3-454C-94D9-289048316404}" type="pres">
      <dgm:prSet presAssocID="{1FED0DBD-FAA3-4332-AF38-9ECA00B9C2C3}" presName="aNode" presStyleLbl="fgAcc1" presStyleIdx="2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03941E14-4E1C-4494-9CC4-74D0D76ACE95}" type="pres">
      <dgm:prSet presAssocID="{1FED0DBD-FAA3-4332-AF38-9ECA00B9C2C3}" presName="aSpace" presStyleCnt="0"/>
      <dgm:spPr/>
    </dgm:pt>
  </dgm:ptLst>
  <dgm:cxnLst>
    <dgm:cxn modelId="{C171ED05-3712-418C-A49C-ED50DD16BC65}" type="presOf" srcId="{BF1DA426-98E0-4059-9DDE-53E58F51BA22}" destId="{BFC2C772-C767-4876-B633-F0263F886C29}" srcOrd="0" destOrd="0" presId="urn:microsoft.com/office/officeart/2005/8/layout/pyramid2"/>
    <dgm:cxn modelId="{1EC01D06-CA26-4394-92B9-13E50C534022}" srcId="{C118B832-A487-49E9-9179-A65B742BDFA4}" destId="{1FED0DBD-FAA3-4332-AF38-9ECA00B9C2C3}" srcOrd="2" destOrd="0" parTransId="{A59FCF25-6573-4B5B-B7B0-CAB3904ECA39}" sibTransId="{CE98CBCB-E7D7-41F5-B4D6-2DC9E9EC4306}"/>
    <dgm:cxn modelId="{77227B5C-9C7E-4F6F-A9DD-50EFC0CD7804}" type="presOf" srcId="{C05EF549-9A2F-4426-94C5-6913F853CD65}" destId="{1AC10F03-95AD-4AE8-98D3-AF1EF48FF367}" srcOrd="0" destOrd="0" presId="urn:microsoft.com/office/officeart/2005/8/layout/pyramid2"/>
    <dgm:cxn modelId="{43A02D90-104B-4257-BD6E-F75AB299BD1E}" srcId="{C118B832-A487-49E9-9179-A65B742BDFA4}" destId="{C05EF549-9A2F-4426-94C5-6913F853CD65}" srcOrd="1" destOrd="0" parTransId="{0E7F504B-323B-45B7-B031-2904FECD418B}" sibTransId="{5B3C6E9B-1F5D-4B3D-A3BC-D9193FB8937F}"/>
    <dgm:cxn modelId="{D7F3DB92-7FA5-48BF-AF73-D9D586D8FEA5}" type="presOf" srcId="{C118B832-A487-49E9-9179-A65B742BDFA4}" destId="{1FC5F848-052D-4D3B-AEC4-1D36A94DDC04}" srcOrd="0" destOrd="0" presId="urn:microsoft.com/office/officeart/2005/8/layout/pyramid2"/>
    <dgm:cxn modelId="{42C43DD5-2050-4071-9536-435FFCF57F59}" srcId="{C118B832-A487-49E9-9179-A65B742BDFA4}" destId="{BF1DA426-98E0-4059-9DDE-53E58F51BA22}" srcOrd="0" destOrd="0" parTransId="{457972AA-F366-4ECC-AEC2-235C043675BB}" sibTransId="{8AB064AB-CC52-432F-8F89-1CB7D6E5D6EF}"/>
    <dgm:cxn modelId="{1D1CB3DB-31D8-4656-B915-1BC8694004EC}" type="presOf" srcId="{1FED0DBD-FAA3-4332-AF38-9ECA00B9C2C3}" destId="{D442A614-FCC3-454C-94D9-289048316404}" srcOrd="0" destOrd="0" presId="urn:microsoft.com/office/officeart/2005/8/layout/pyramid2"/>
    <dgm:cxn modelId="{16807DEC-B7E0-42E8-862F-9A5FE7D07CE5}" type="presParOf" srcId="{1FC5F848-052D-4D3B-AEC4-1D36A94DDC04}" destId="{0FC78CD2-7C57-438A-A7F5-3303C2A4DDE7}" srcOrd="0" destOrd="0" presId="urn:microsoft.com/office/officeart/2005/8/layout/pyramid2"/>
    <dgm:cxn modelId="{277BEA09-92FD-418B-89C0-B8337978C143}" type="presParOf" srcId="{1FC5F848-052D-4D3B-AEC4-1D36A94DDC04}" destId="{0C3CADF9-C780-49CB-AF4B-B3D069881A9A}" srcOrd="1" destOrd="0" presId="urn:microsoft.com/office/officeart/2005/8/layout/pyramid2"/>
    <dgm:cxn modelId="{63E74176-79D9-4742-AE85-E507645B025A}" type="presParOf" srcId="{0C3CADF9-C780-49CB-AF4B-B3D069881A9A}" destId="{BFC2C772-C767-4876-B633-F0263F886C29}" srcOrd="0" destOrd="0" presId="urn:microsoft.com/office/officeart/2005/8/layout/pyramid2"/>
    <dgm:cxn modelId="{3F2FC973-46F7-4617-AAAC-8ABAB87C1560}" type="presParOf" srcId="{0C3CADF9-C780-49CB-AF4B-B3D069881A9A}" destId="{51F2BFC1-AED4-4664-AF22-7C04B311287A}" srcOrd="1" destOrd="0" presId="urn:microsoft.com/office/officeart/2005/8/layout/pyramid2"/>
    <dgm:cxn modelId="{07140A82-E489-494F-A0F9-268320DDFF66}" type="presParOf" srcId="{0C3CADF9-C780-49CB-AF4B-B3D069881A9A}" destId="{1AC10F03-95AD-4AE8-98D3-AF1EF48FF367}" srcOrd="2" destOrd="0" presId="urn:microsoft.com/office/officeart/2005/8/layout/pyramid2"/>
    <dgm:cxn modelId="{AC26A44C-880D-495C-ACEE-C0F9F0F2EE8D}" type="presParOf" srcId="{0C3CADF9-C780-49CB-AF4B-B3D069881A9A}" destId="{76B13EC4-2D6C-4FB8-BB00-E6D4CE39D2DC}" srcOrd="3" destOrd="0" presId="urn:microsoft.com/office/officeart/2005/8/layout/pyramid2"/>
    <dgm:cxn modelId="{DE473458-81C4-4647-8D3C-3AF932551FA9}" type="presParOf" srcId="{0C3CADF9-C780-49CB-AF4B-B3D069881A9A}" destId="{D442A614-FCC3-454C-94D9-289048316404}" srcOrd="4" destOrd="0" presId="urn:microsoft.com/office/officeart/2005/8/layout/pyramid2"/>
    <dgm:cxn modelId="{F9229E0C-44B4-456D-81E1-D5C232776422}" type="presParOf" srcId="{0C3CADF9-C780-49CB-AF4B-B3D069881A9A}" destId="{03941E14-4E1C-4494-9CC4-74D0D76ACE9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0DCD4E-B0CD-4798-B425-324EF001F9D3}" type="doc">
      <dgm:prSet loTypeId="urn:microsoft.com/office/officeart/2005/8/layout/b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B75412-DAF1-428F-B2EF-1A0183FB1F41}">
      <dgm:prSet phldrT="[Metin]" custT="1"/>
      <dgm:spPr>
        <a:xfrm>
          <a:off x="6224" y="971810"/>
          <a:ext cx="2343185" cy="1405911"/>
        </a:xfrm>
        <a:solidFill>
          <a:srgbClr val="FF6700">
            <a:lumMod val="40000"/>
            <a:lumOff val="60000"/>
          </a:srgb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gm:spPr>
      <dgm:t>
        <a:bodyPr/>
        <a:lstStyle/>
        <a:p>
          <a:pPr algn="ctr"/>
          <a:r>
            <a:rPr lang="tr-TR" sz="18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Eylül 2015-Aralık 2016</a:t>
          </a:r>
        </a:p>
        <a:p>
          <a:pPr algn="ctr"/>
          <a:r>
            <a:rPr lang="tr-TR" sz="18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(15 ay)</a:t>
          </a:r>
        </a:p>
      </dgm:t>
    </dgm:pt>
    <dgm:pt modelId="{815B60B3-63C6-422F-BF99-49D02000D07C}" type="parTrans" cxnId="{453D08F0-02EF-472F-84AF-6F1C15FE7E41}">
      <dgm:prSet/>
      <dgm:spPr/>
      <dgm:t>
        <a:bodyPr/>
        <a:lstStyle/>
        <a:p>
          <a:pPr algn="ctr"/>
          <a:endParaRPr lang="tr-TR" sz="1800">
            <a:latin typeface="+mn-lt"/>
          </a:endParaRPr>
        </a:p>
      </dgm:t>
    </dgm:pt>
    <dgm:pt modelId="{AC947363-1DEE-4248-9B67-661365CF0906}" type="sibTrans" cxnId="{453D08F0-02EF-472F-84AF-6F1C15FE7E41}">
      <dgm:prSet custT="1"/>
      <dgm:spPr>
        <a:xfrm>
          <a:off x="2347610" y="1629045"/>
          <a:ext cx="508332" cy="91440"/>
        </a:xfr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tr-TR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6EECDA2-FDDC-4A23-9E3F-182FD8369D2A}">
      <dgm:prSet phldrT="[Metin]" custT="1"/>
      <dgm:spPr>
        <a:xfrm>
          <a:off x="2888343" y="971810"/>
          <a:ext cx="2343185" cy="1405911"/>
        </a:xfrm>
        <a:gradFill rotWithShape="0">
          <a:gsLst>
            <a:gs pos="0">
              <a:srgbClr val="94C600">
                <a:hueOff val="0"/>
                <a:satOff val="0"/>
                <a:lumOff val="0"/>
                <a:alphaOff val="0"/>
              </a:srgbClr>
            </a:gs>
            <a:gs pos="100000">
              <a:srgbClr val="94C600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gm:spPr>
      <dgm:t>
        <a:bodyPr/>
        <a:lstStyle/>
        <a:p>
          <a:pPr algn="ctr"/>
          <a:r>
            <a:rPr lang="tr-TR" sz="1800" b="1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Alanyazın</a:t>
          </a:r>
          <a:r>
            <a:rPr lang="tr-TR" sz="18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 taraması</a:t>
          </a:r>
        </a:p>
      </dgm:t>
    </dgm:pt>
    <dgm:pt modelId="{724EA0CB-2B54-4B1B-9E9D-584B9D4ADAE5}" type="parTrans" cxnId="{51AA1B34-465C-4F2F-A4C9-47A019239191}">
      <dgm:prSet/>
      <dgm:spPr/>
      <dgm:t>
        <a:bodyPr/>
        <a:lstStyle/>
        <a:p>
          <a:pPr algn="ctr"/>
          <a:endParaRPr lang="tr-TR" sz="1800">
            <a:latin typeface="+mn-lt"/>
          </a:endParaRPr>
        </a:p>
      </dgm:t>
    </dgm:pt>
    <dgm:pt modelId="{1D41630F-D118-4D36-A031-BF344321115D}" type="sibTrans" cxnId="{51AA1B34-465C-4F2F-A4C9-47A019239191}">
      <dgm:prSet custT="1"/>
      <dgm:spPr>
        <a:xfrm>
          <a:off x="5229728" y="1629045"/>
          <a:ext cx="508332" cy="91440"/>
        </a:xfr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tr-TR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35A3E33E-AC39-4553-9D0C-F9ECBC970F82}">
      <dgm:prSet phldrT="[Metin]" custT="1"/>
      <dgm:spPr>
        <a:xfrm>
          <a:off x="5770461" y="971810"/>
          <a:ext cx="2343185" cy="1405911"/>
        </a:xfrm>
        <a:solidFill>
          <a:srgbClr val="FF6700">
            <a:lumMod val="40000"/>
            <a:lumOff val="60000"/>
          </a:srgb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gm:spPr>
      <dgm:t>
        <a:bodyPr/>
        <a:lstStyle/>
        <a:p>
          <a:pPr algn="ctr"/>
          <a:r>
            <a:rPr lang="tr-TR" sz="18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Yazılı materyallerin hazırlanması </a:t>
          </a:r>
        </a:p>
        <a:p>
          <a:pPr algn="ctr"/>
          <a:r>
            <a:rPr lang="tr-TR" sz="18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Toplam sekiz grup aile eğitim oturumu</a:t>
          </a:r>
        </a:p>
        <a:p>
          <a:pPr algn="ctr"/>
          <a:r>
            <a:rPr lang="tr-TR" sz="18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İki ev ziyareti oturumu</a:t>
          </a:r>
        </a:p>
        <a:p>
          <a:pPr algn="ctr"/>
          <a:r>
            <a:rPr lang="tr-TR" sz="18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(Uzman kitapçıkları, ebeveyn kitapçıkları, ev ziyareti oturum planları)</a:t>
          </a:r>
        </a:p>
      </dgm:t>
    </dgm:pt>
    <dgm:pt modelId="{7C77F7C1-B59C-4DBF-AC3F-E95C1CB42B72}" type="parTrans" cxnId="{6F22CECD-3250-4F17-861A-61C10535DC4F}">
      <dgm:prSet/>
      <dgm:spPr/>
      <dgm:t>
        <a:bodyPr/>
        <a:lstStyle/>
        <a:p>
          <a:pPr algn="ctr"/>
          <a:endParaRPr lang="tr-TR" sz="1800">
            <a:latin typeface="+mn-lt"/>
          </a:endParaRPr>
        </a:p>
      </dgm:t>
    </dgm:pt>
    <dgm:pt modelId="{5CB99179-7FB9-4181-8F68-8B517D97A36B}" type="sibTrans" cxnId="{6F22CECD-3250-4F17-861A-61C10535DC4F}">
      <dgm:prSet custT="1"/>
      <dgm:spPr>
        <a:xfrm>
          <a:off x="1177817" y="2375921"/>
          <a:ext cx="5764236" cy="508332"/>
        </a:xfr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tr-TR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62804EF6-0EB8-4AE9-A536-46C8B2014989}">
      <dgm:prSet phldrT="[Metin]" custT="1"/>
      <dgm:spPr>
        <a:xfrm>
          <a:off x="6224" y="2916654"/>
          <a:ext cx="2343185" cy="1405911"/>
        </a:xfrm>
        <a:gradFill rotWithShape="0">
          <a:gsLst>
            <a:gs pos="0">
              <a:srgbClr val="94C600">
                <a:hueOff val="0"/>
                <a:satOff val="0"/>
                <a:lumOff val="0"/>
                <a:alphaOff val="0"/>
              </a:srgbClr>
            </a:gs>
            <a:gs pos="100000">
              <a:srgbClr val="94C600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gm:spPr>
      <dgm:t>
        <a:bodyPr/>
        <a:lstStyle/>
        <a:p>
          <a:pPr algn="ctr"/>
          <a:r>
            <a:rPr lang="tr-TR" sz="18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Görsel materyallerin hazırlanması </a:t>
          </a:r>
        </a:p>
        <a:p>
          <a:pPr algn="ctr"/>
          <a:r>
            <a:rPr lang="tr-TR" sz="18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(166 örnek uygulama videosu ve Sunumlar)</a:t>
          </a:r>
        </a:p>
      </dgm:t>
    </dgm:pt>
    <dgm:pt modelId="{6028E28B-7BFE-4283-9D03-0FE12271D59A}" type="parTrans" cxnId="{76F70A1F-288C-4198-AFB6-BECB33A38213}">
      <dgm:prSet/>
      <dgm:spPr/>
      <dgm:t>
        <a:bodyPr/>
        <a:lstStyle/>
        <a:p>
          <a:pPr algn="ctr"/>
          <a:endParaRPr lang="tr-TR" sz="1800">
            <a:latin typeface="+mn-lt"/>
          </a:endParaRPr>
        </a:p>
      </dgm:t>
    </dgm:pt>
    <dgm:pt modelId="{21F493DB-935F-47C2-98E5-BF51B360C998}" type="sibTrans" cxnId="{76F70A1F-288C-4198-AFB6-BECB33A38213}">
      <dgm:prSet custT="1"/>
      <dgm:spPr>
        <a:xfrm>
          <a:off x="2347610" y="3573890"/>
          <a:ext cx="480894" cy="91440"/>
        </a:xfr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tr-TR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0886262-296D-4A46-BEA5-43A3DB65FB10}">
      <dgm:prSet phldrT="[Metin]" custT="1"/>
      <dgm:spPr>
        <a:xfrm>
          <a:off x="2860904" y="2916654"/>
          <a:ext cx="2343185" cy="1405911"/>
        </a:xfrm>
        <a:solidFill>
          <a:srgbClr val="FF6700">
            <a:lumMod val="40000"/>
            <a:lumOff val="60000"/>
          </a:srgb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gm:spPr>
      <dgm:t>
        <a:bodyPr/>
        <a:lstStyle/>
        <a:p>
          <a:pPr algn="ctr"/>
          <a:r>
            <a:rPr lang="tr-TR" sz="1800" b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Yazılı</a:t>
          </a:r>
          <a:r>
            <a:rPr lang="tr-TR" sz="1800" b="0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 ve Görsel Materyallerin </a:t>
          </a:r>
        </a:p>
        <a:p>
          <a:pPr algn="ctr"/>
          <a:r>
            <a:rPr lang="tr-TR" sz="1800" b="1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TABLET BİLGİSAYAR UYGULAMASINA DÖNÜŞTÜRÜLMESİ</a:t>
          </a:r>
          <a:endParaRPr lang="tr-TR" sz="1800" b="1" dirty="0">
            <a:solidFill>
              <a:sysClr val="windowText" lastClr="000000">
                <a:lumMod val="95000"/>
                <a:lumOff val="500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566E5965-E64C-40F0-9DEC-BE2B81B30A02}" type="parTrans" cxnId="{1B93C283-6E1C-4E7E-857E-40858C680B25}">
      <dgm:prSet/>
      <dgm:spPr/>
      <dgm:t>
        <a:bodyPr/>
        <a:lstStyle/>
        <a:p>
          <a:pPr algn="ctr"/>
          <a:endParaRPr lang="tr-TR" sz="1800">
            <a:latin typeface="+mn-lt"/>
          </a:endParaRPr>
        </a:p>
      </dgm:t>
    </dgm:pt>
    <dgm:pt modelId="{0B8810D7-C186-4D2B-9D63-1A8253211CE8}" type="sibTrans" cxnId="{1B93C283-6E1C-4E7E-857E-40858C680B25}">
      <dgm:prSet custT="1"/>
      <dgm:spPr>
        <a:xfrm>
          <a:off x="5202290" y="3573890"/>
          <a:ext cx="535771" cy="91440"/>
        </a:xfr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tr-TR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6098098-2180-4234-8DBE-7E369A1AF1FD}">
      <dgm:prSet custT="1"/>
      <dgm:spPr>
        <a:xfrm>
          <a:off x="5770461" y="2916654"/>
          <a:ext cx="2343185" cy="1405911"/>
        </a:xfrm>
        <a:gradFill rotWithShape="0">
          <a:gsLst>
            <a:gs pos="0">
              <a:srgbClr val="94C600">
                <a:hueOff val="0"/>
                <a:satOff val="0"/>
                <a:lumOff val="0"/>
                <a:alphaOff val="0"/>
              </a:srgbClr>
            </a:gs>
            <a:gs pos="100000">
              <a:srgbClr val="94C600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gm:spPr>
      <dgm:t>
        <a:bodyPr/>
        <a:lstStyle/>
        <a:p>
          <a:r>
            <a:rPr lang="tr-TR" sz="1800" b="1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Uzman</a:t>
          </a:r>
          <a:r>
            <a:rPr lang="tr-TR" sz="1800" b="1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 Görüşleri</a:t>
          </a:r>
        </a:p>
        <a:p>
          <a:r>
            <a:rPr lang="tr-TR" sz="1800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7 Uzman, 7 Ebeveyn</a:t>
          </a:r>
        </a:p>
        <a:p>
          <a:r>
            <a:rPr lang="tr-TR" sz="1800" b="1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PROGRAMA SON ŞEKLİN VERİLMESİ</a:t>
          </a:r>
          <a:endParaRPr lang="tr-TR" sz="1800" b="1" dirty="0">
            <a:solidFill>
              <a:sysClr val="windowText" lastClr="000000">
                <a:lumMod val="95000"/>
                <a:lumOff val="500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CC6C2ABB-4CBC-4B5C-9417-E5E0487FF794}" type="parTrans" cxnId="{E66F843B-C353-4246-8F8C-B2286141D1EF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16D526D9-DC38-4AD2-8CF1-616ED35ED085}" type="sibTrans" cxnId="{E66F843B-C353-4246-8F8C-B2286141D1EF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649B9224-DC3B-489F-B642-8FA5A7B4A98D}" type="pres">
      <dgm:prSet presAssocID="{880DCD4E-B0CD-4798-B425-324EF001F9D3}" presName="Name0" presStyleCnt="0">
        <dgm:presLayoutVars>
          <dgm:dir/>
          <dgm:resizeHandles val="exact"/>
        </dgm:presLayoutVars>
      </dgm:prSet>
      <dgm:spPr/>
    </dgm:pt>
    <dgm:pt modelId="{9F6ED004-65BC-4B00-A0EF-0A519535C5D9}" type="pres">
      <dgm:prSet presAssocID="{B4B75412-DAF1-428F-B2EF-1A0183FB1F41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487C3C11-FE20-4113-BA09-FC41C72C49F5}" type="pres">
      <dgm:prSet presAssocID="{AC947363-1DEE-4248-9B67-661365CF0906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332" y="45720"/>
              </a:lnTo>
            </a:path>
          </a:pathLst>
        </a:custGeom>
      </dgm:spPr>
    </dgm:pt>
    <dgm:pt modelId="{98EA4B42-09F8-435E-9744-C4509D50EEFE}" type="pres">
      <dgm:prSet presAssocID="{AC947363-1DEE-4248-9B67-661365CF0906}" presName="connectorText" presStyleLbl="sibTrans1D1" presStyleIdx="0" presStyleCnt="5"/>
      <dgm:spPr/>
    </dgm:pt>
    <dgm:pt modelId="{98FB6D95-F82D-4124-A250-D47C44CE6C9B}" type="pres">
      <dgm:prSet presAssocID="{F6EECDA2-FDDC-4A23-9E3F-182FD8369D2A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5B2BD154-4001-4F44-8CB7-A03240630ACE}" type="pres">
      <dgm:prSet presAssocID="{1D41630F-D118-4D36-A031-BF344321115D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332" y="45720"/>
              </a:lnTo>
            </a:path>
          </a:pathLst>
        </a:custGeom>
      </dgm:spPr>
    </dgm:pt>
    <dgm:pt modelId="{3E8F8D2C-8C74-455B-BD90-92D39A62C2F3}" type="pres">
      <dgm:prSet presAssocID="{1D41630F-D118-4D36-A031-BF344321115D}" presName="connectorText" presStyleLbl="sibTrans1D1" presStyleIdx="1" presStyleCnt="5"/>
      <dgm:spPr/>
    </dgm:pt>
    <dgm:pt modelId="{03BEDF5D-CA26-44ED-85F7-F80479921548}" type="pres">
      <dgm:prSet presAssocID="{35A3E33E-AC39-4553-9D0C-F9ECBC970F82}" presName="node" presStyleLbl="node1" presStyleIdx="2" presStyleCnt="6" custScaleY="180962">
        <dgm:presLayoutVars>
          <dgm:bulletEnabled val="1"/>
        </dgm:presLayoutVars>
      </dgm:prSet>
      <dgm:spPr>
        <a:prstGeom prst="rect">
          <a:avLst/>
        </a:prstGeom>
      </dgm:spPr>
    </dgm:pt>
    <dgm:pt modelId="{A0A000BF-519C-4C2A-8A89-8C1FF4E26C05}" type="pres">
      <dgm:prSet presAssocID="{5CB99179-7FB9-4181-8F68-8B517D97A36B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5764236" y="0"/>
              </a:moveTo>
              <a:lnTo>
                <a:pt x="5764236" y="271266"/>
              </a:lnTo>
              <a:lnTo>
                <a:pt x="0" y="271266"/>
              </a:lnTo>
              <a:lnTo>
                <a:pt x="0" y="508332"/>
              </a:lnTo>
            </a:path>
          </a:pathLst>
        </a:custGeom>
      </dgm:spPr>
    </dgm:pt>
    <dgm:pt modelId="{8A02E332-1069-44EF-ADE6-5D1D8A8C84DF}" type="pres">
      <dgm:prSet presAssocID="{5CB99179-7FB9-4181-8F68-8B517D97A36B}" presName="connectorText" presStyleLbl="sibTrans1D1" presStyleIdx="2" presStyleCnt="5"/>
      <dgm:spPr/>
    </dgm:pt>
    <dgm:pt modelId="{625B648C-6DA1-4E05-B458-0D2FEAA9A68A}" type="pres">
      <dgm:prSet presAssocID="{62804EF6-0EB8-4AE9-A536-46C8B2014989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6E2143C-322F-4576-A23E-D2CDC6A094E5}" type="pres">
      <dgm:prSet presAssocID="{21F493DB-935F-47C2-98E5-BF51B360C998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894" y="45720"/>
              </a:lnTo>
            </a:path>
          </a:pathLst>
        </a:custGeom>
      </dgm:spPr>
    </dgm:pt>
    <dgm:pt modelId="{5901477A-E0A1-4EFC-947A-06BEDD3A2A3E}" type="pres">
      <dgm:prSet presAssocID="{21F493DB-935F-47C2-98E5-BF51B360C998}" presName="connectorText" presStyleLbl="sibTrans1D1" presStyleIdx="3" presStyleCnt="5"/>
      <dgm:spPr/>
    </dgm:pt>
    <dgm:pt modelId="{977D8CC3-052C-4F78-966D-89A672E12F44}" type="pres">
      <dgm:prSet presAssocID="{80886262-296D-4A46-BEA5-43A3DB65FB10}" presName="node" presStyleLbl="node1" presStyleIdx="4" presStyleCnt="6" custLinFactNeighborX="-1171">
        <dgm:presLayoutVars>
          <dgm:bulletEnabled val="1"/>
        </dgm:presLayoutVars>
      </dgm:prSet>
      <dgm:spPr>
        <a:prstGeom prst="rect">
          <a:avLst/>
        </a:prstGeom>
      </dgm:spPr>
    </dgm:pt>
    <dgm:pt modelId="{04BEA12A-28C8-4B7F-929D-7FEC761F5BEC}" type="pres">
      <dgm:prSet presAssocID="{0B8810D7-C186-4D2B-9D63-1A8253211CE8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771" y="45720"/>
              </a:lnTo>
            </a:path>
          </a:pathLst>
        </a:custGeom>
      </dgm:spPr>
    </dgm:pt>
    <dgm:pt modelId="{9773E694-4E8E-4D35-B451-E44E2BEB6FDE}" type="pres">
      <dgm:prSet presAssocID="{0B8810D7-C186-4D2B-9D63-1A8253211CE8}" presName="connectorText" presStyleLbl="sibTrans1D1" presStyleIdx="4" presStyleCnt="5"/>
      <dgm:spPr/>
    </dgm:pt>
    <dgm:pt modelId="{519B3B8B-6C27-45B5-B17A-2C45258000A0}" type="pres">
      <dgm:prSet presAssocID="{26098098-2180-4234-8DBE-7E369A1AF1FD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005D404-1D18-4FB9-933D-3C37DDD8E068}" type="presOf" srcId="{5CB99179-7FB9-4181-8F68-8B517D97A36B}" destId="{8A02E332-1069-44EF-ADE6-5D1D8A8C84DF}" srcOrd="1" destOrd="0" presId="urn:microsoft.com/office/officeart/2005/8/layout/bProcess3"/>
    <dgm:cxn modelId="{993E5A17-06DB-4515-B22F-BE6FA6C6117C}" type="presOf" srcId="{21F493DB-935F-47C2-98E5-BF51B360C998}" destId="{5901477A-E0A1-4EFC-947A-06BEDD3A2A3E}" srcOrd="1" destOrd="0" presId="urn:microsoft.com/office/officeart/2005/8/layout/bProcess3"/>
    <dgm:cxn modelId="{76F70A1F-288C-4198-AFB6-BECB33A38213}" srcId="{880DCD4E-B0CD-4798-B425-324EF001F9D3}" destId="{62804EF6-0EB8-4AE9-A536-46C8B2014989}" srcOrd="3" destOrd="0" parTransId="{6028E28B-7BFE-4283-9D03-0FE12271D59A}" sibTransId="{21F493DB-935F-47C2-98E5-BF51B360C998}"/>
    <dgm:cxn modelId="{CDEE1D2B-CED1-478B-A42D-9BA36425D058}" type="presOf" srcId="{880DCD4E-B0CD-4798-B425-324EF001F9D3}" destId="{649B9224-DC3B-489F-B642-8FA5A7B4A98D}" srcOrd="0" destOrd="0" presId="urn:microsoft.com/office/officeart/2005/8/layout/bProcess3"/>
    <dgm:cxn modelId="{51AA1B34-465C-4F2F-A4C9-47A019239191}" srcId="{880DCD4E-B0CD-4798-B425-324EF001F9D3}" destId="{F6EECDA2-FDDC-4A23-9E3F-182FD8369D2A}" srcOrd="1" destOrd="0" parTransId="{724EA0CB-2B54-4B1B-9E9D-584B9D4ADAE5}" sibTransId="{1D41630F-D118-4D36-A031-BF344321115D}"/>
    <dgm:cxn modelId="{1975F737-316A-40EA-B021-388E865154B4}" type="presOf" srcId="{5CB99179-7FB9-4181-8F68-8B517D97A36B}" destId="{A0A000BF-519C-4C2A-8A89-8C1FF4E26C05}" srcOrd="0" destOrd="0" presId="urn:microsoft.com/office/officeart/2005/8/layout/bProcess3"/>
    <dgm:cxn modelId="{7FDD2E39-B79F-4EAB-B59D-AF0226DF03C7}" type="presOf" srcId="{62804EF6-0EB8-4AE9-A536-46C8B2014989}" destId="{625B648C-6DA1-4E05-B458-0D2FEAA9A68A}" srcOrd="0" destOrd="0" presId="urn:microsoft.com/office/officeart/2005/8/layout/bProcess3"/>
    <dgm:cxn modelId="{E66F843B-C353-4246-8F8C-B2286141D1EF}" srcId="{880DCD4E-B0CD-4798-B425-324EF001F9D3}" destId="{26098098-2180-4234-8DBE-7E369A1AF1FD}" srcOrd="5" destOrd="0" parTransId="{CC6C2ABB-4CBC-4B5C-9417-E5E0487FF794}" sibTransId="{16D526D9-DC38-4AD2-8CF1-616ED35ED085}"/>
    <dgm:cxn modelId="{5C533D3E-8E53-40E7-9D1F-DBE52289385A}" type="presOf" srcId="{21F493DB-935F-47C2-98E5-BF51B360C998}" destId="{86E2143C-322F-4576-A23E-D2CDC6A094E5}" srcOrd="0" destOrd="0" presId="urn:microsoft.com/office/officeart/2005/8/layout/bProcess3"/>
    <dgm:cxn modelId="{C1203E4D-6E30-4D33-B2CA-C4C3B02189DB}" type="presOf" srcId="{0B8810D7-C186-4D2B-9D63-1A8253211CE8}" destId="{9773E694-4E8E-4D35-B451-E44E2BEB6FDE}" srcOrd="1" destOrd="0" presId="urn:microsoft.com/office/officeart/2005/8/layout/bProcess3"/>
    <dgm:cxn modelId="{0C4DCD69-1A50-40D8-958C-FCA09FB21BCE}" type="presOf" srcId="{AC947363-1DEE-4248-9B67-661365CF0906}" destId="{487C3C11-FE20-4113-BA09-FC41C72C49F5}" srcOrd="0" destOrd="0" presId="urn:microsoft.com/office/officeart/2005/8/layout/bProcess3"/>
    <dgm:cxn modelId="{212AAE6E-91D7-49D7-AE9D-16E50BFFDDB9}" type="presOf" srcId="{1D41630F-D118-4D36-A031-BF344321115D}" destId="{3E8F8D2C-8C74-455B-BD90-92D39A62C2F3}" srcOrd="1" destOrd="0" presId="urn:microsoft.com/office/officeart/2005/8/layout/bProcess3"/>
    <dgm:cxn modelId="{BDEC7A6F-01AF-47A1-A544-92D7FD6F0BF8}" type="presOf" srcId="{35A3E33E-AC39-4553-9D0C-F9ECBC970F82}" destId="{03BEDF5D-CA26-44ED-85F7-F80479921548}" srcOrd="0" destOrd="0" presId="urn:microsoft.com/office/officeart/2005/8/layout/bProcess3"/>
    <dgm:cxn modelId="{F2AAA27A-D998-43BF-8609-825B5D347362}" type="presOf" srcId="{80886262-296D-4A46-BEA5-43A3DB65FB10}" destId="{977D8CC3-052C-4F78-966D-89A672E12F44}" srcOrd="0" destOrd="0" presId="urn:microsoft.com/office/officeart/2005/8/layout/bProcess3"/>
    <dgm:cxn modelId="{1B93C283-6E1C-4E7E-857E-40858C680B25}" srcId="{880DCD4E-B0CD-4798-B425-324EF001F9D3}" destId="{80886262-296D-4A46-BEA5-43A3DB65FB10}" srcOrd="4" destOrd="0" parTransId="{566E5965-E64C-40F0-9DEC-BE2B81B30A02}" sibTransId="{0B8810D7-C186-4D2B-9D63-1A8253211CE8}"/>
    <dgm:cxn modelId="{9E927E91-05F7-41CD-9F82-D7392EBA126E}" type="presOf" srcId="{B4B75412-DAF1-428F-B2EF-1A0183FB1F41}" destId="{9F6ED004-65BC-4B00-A0EF-0A519535C5D9}" srcOrd="0" destOrd="0" presId="urn:microsoft.com/office/officeart/2005/8/layout/bProcess3"/>
    <dgm:cxn modelId="{AF327FC4-9FA9-4BA6-A02A-6BF90B2C7BF1}" type="presOf" srcId="{0B8810D7-C186-4D2B-9D63-1A8253211CE8}" destId="{04BEA12A-28C8-4B7F-929D-7FEC761F5BEC}" srcOrd="0" destOrd="0" presId="urn:microsoft.com/office/officeart/2005/8/layout/bProcess3"/>
    <dgm:cxn modelId="{BC2F4CC5-A34F-406D-A35C-6A5DED378358}" type="presOf" srcId="{F6EECDA2-FDDC-4A23-9E3F-182FD8369D2A}" destId="{98FB6D95-F82D-4124-A250-D47C44CE6C9B}" srcOrd="0" destOrd="0" presId="urn:microsoft.com/office/officeart/2005/8/layout/bProcess3"/>
    <dgm:cxn modelId="{C8EB4CC9-39F5-4D24-9461-FC8F81AAB7E3}" type="presOf" srcId="{26098098-2180-4234-8DBE-7E369A1AF1FD}" destId="{519B3B8B-6C27-45B5-B17A-2C45258000A0}" srcOrd="0" destOrd="0" presId="urn:microsoft.com/office/officeart/2005/8/layout/bProcess3"/>
    <dgm:cxn modelId="{6F22CECD-3250-4F17-861A-61C10535DC4F}" srcId="{880DCD4E-B0CD-4798-B425-324EF001F9D3}" destId="{35A3E33E-AC39-4553-9D0C-F9ECBC970F82}" srcOrd="2" destOrd="0" parTransId="{7C77F7C1-B59C-4DBF-AC3F-E95C1CB42B72}" sibTransId="{5CB99179-7FB9-4181-8F68-8B517D97A36B}"/>
    <dgm:cxn modelId="{A34FC6EF-1C34-4F01-9498-F818533ED89A}" type="presOf" srcId="{AC947363-1DEE-4248-9B67-661365CF0906}" destId="{98EA4B42-09F8-435E-9744-C4509D50EEFE}" srcOrd="1" destOrd="0" presId="urn:microsoft.com/office/officeart/2005/8/layout/bProcess3"/>
    <dgm:cxn modelId="{453D08F0-02EF-472F-84AF-6F1C15FE7E41}" srcId="{880DCD4E-B0CD-4798-B425-324EF001F9D3}" destId="{B4B75412-DAF1-428F-B2EF-1A0183FB1F41}" srcOrd="0" destOrd="0" parTransId="{815B60B3-63C6-422F-BF99-49D02000D07C}" sibTransId="{AC947363-1DEE-4248-9B67-661365CF0906}"/>
    <dgm:cxn modelId="{42FB1BF2-3DC8-40DC-8C4D-18A101C5CF45}" type="presOf" srcId="{1D41630F-D118-4D36-A031-BF344321115D}" destId="{5B2BD154-4001-4F44-8CB7-A03240630ACE}" srcOrd="0" destOrd="0" presId="urn:microsoft.com/office/officeart/2005/8/layout/bProcess3"/>
    <dgm:cxn modelId="{CD0E091C-710C-4964-8FDE-6DC65AC4AC43}" type="presParOf" srcId="{649B9224-DC3B-489F-B642-8FA5A7B4A98D}" destId="{9F6ED004-65BC-4B00-A0EF-0A519535C5D9}" srcOrd="0" destOrd="0" presId="urn:microsoft.com/office/officeart/2005/8/layout/bProcess3"/>
    <dgm:cxn modelId="{43C9A523-81E1-449F-9FED-099D02839E5E}" type="presParOf" srcId="{649B9224-DC3B-489F-B642-8FA5A7B4A98D}" destId="{487C3C11-FE20-4113-BA09-FC41C72C49F5}" srcOrd="1" destOrd="0" presId="urn:microsoft.com/office/officeart/2005/8/layout/bProcess3"/>
    <dgm:cxn modelId="{3C302004-1E25-43CA-B409-D5A8D0FBA0D6}" type="presParOf" srcId="{487C3C11-FE20-4113-BA09-FC41C72C49F5}" destId="{98EA4B42-09F8-435E-9744-C4509D50EEFE}" srcOrd="0" destOrd="0" presId="urn:microsoft.com/office/officeart/2005/8/layout/bProcess3"/>
    <dgm:cxn modelId="{B1A4DC2B-35FB-4634-800F-8910A7B37ED8}" type="presParOf" srcId="{649B9224-DC3B-489F-B642-8FA5A7B4A98D}" destId="{98FB6D95-F82D-4124-A250-D47C44CE6C9B}" srcOrd="2" destOrd="0" presId="urn:microsoft.com/office/officeart/2005/8/layout/bProcess3"/>
    <dgm:cxn modelId="{F4580968-691E-4909-A7AC-68FA4B2673B2}" type="presParOf" srcId="{649B9224-DC3B-489F-B642-8FA5A7B4A98D}" destId="{5B2BD154-4001-4F44-8CB7-A03240630ACE}" srcOrd="3" destOrd="0" presId="urn:microsoft.com/office/officeart/2005/8/layout/bProcess3"/>
    <dgm:cxn modelId="{D591BF07-89BE-4277-BF33-019D46FF157C}" type="presParOf" srcId="{5B2BD154-4001-4F44-8CB7-A03240630ACE}" destId="{3E8F8D2C-8C74-455B-BD90-92D39A62C2F3}" srcOrd="0" destOrd="0" presId="urn:microsoft.com/office/officeart/2005/8/layout/bProcess3"/>
    <dgm:cxn modelId="{8C59F432-9C69-4AB5-AF6B-550B1BBA5749}" type="presParOf" srcId="{649B9224-DC3B-489F-B642-8FA5A7B4A98D}" destId="{03BEDF5D-CA26-44ED-85F7-F80479921548}" srcOrd="4" destOrd="0" presId="urn:microsoft.com/office/officeart/2005/8/layout/bProcess3"/>
    <dgm:cxn modelId="{1EBBFA0B-8ACD-438D-9F84-7910541A0DE6}" type="presParOf" srcId="{649B9224-DC3B-489F-B642-8FA5A7B4A98D}" destId="{A0A000BF-519C-4C2A-8A89-8C1FF4E26C05}" srcOrd="5" destOrd="0" presId="urn:microsoft.com/office/officeart/2005/8/layout/bProcess3"/>
    <dgm:cxn modelId="{B32D14A9-3153-4E9C-BE39-9B9A4AA2FBC7}" type="presParOf" srcId="{A0A000BF-519C-4C2A-8A89-8C1FF4E26C05}" destId="{8A02E332-1069-44EF-ADE6-5D1D8A8C84DF}" srcOrd="0" destOrd="0" presId="urn:microsoft.com/office/officeart/2005/8/layout/bProcess3"/>
    <dgm:cxn modelId="{C348131C-0465-4400-ACFF-FB33BACE866B}" type="presParOf" srcId="{649B9224-DC3B-489F-B642-8FA5A7B4A98D}" destId="{625B648C-6DA1-4E05-B458-0D2FEAA9A68A}" srcOrd="6" destOrd="0" presId="urn:microsoft.com/office/officeart/2005/8/layout/bProcess3"/>
    <dgm:cxn modelId="{0BDEDF96-6274-4576-B255-7086275FB9DE}" type="presParOf" srcId="{649B9224-DC3B-489F-B642-8FA5A7B4A98D}" destId="{86E2143C-322F-4576-A23E-D2CDC6A094E5}" srcOrd="7" destOrd="0" presId="urn:microsoft.com/office/officeart/2005/8/layout/bProcess3"/>
    <dgm:cxn modelId="{07D5B851-2E19-49E4-83CF-0FFA0F1DE840}" type="presParOf" srcId="{86E2143C-322F-4576-A23E-D2CDC6A094E5}" destId="{5901477A-E0A1-4EFC-947A-06BEDD3A2A3E}" srcOrd="0" destOrd="0" presId="urn:microsoft.com/office/officeart/2005/8/layout/bProcess3"/>
    <dgm:cxn modelId="{6C76F1A3-7BB2-44FF-A89A-61390AB7BB95}" type="presParOf" srcId="{649B9224-DC3B-489F-B642-8FA5A7B4A98D}" destId="{977D8CC3-052C-4F78-966D-89A672E12F44}" srcOrd="8" destOrd="0" presId="urn:microsoft.com/office/officeart/2005/8/layout/bProcess3"/>
    <dgm:cxn modelId="{21E1FBFA-EFC2-4232-9749-66E09CA8C251}" type="presParOf" srcId="{649B9224-DC3B-489F-B642-8FA5A7B4A98D}" destId="{04BEA12A-28C8-4B7F-929D-7FEC761F5BEC}" srcOrd="9" destOrd="0" presId="urn:microsoft.com/office/officeart/2005/8/layout/bProcess3"/>
    <dgm:cxn modelId="{52AAD44E-2600-44AE-848F-D8BF52E6D4F9}" type="presParOf" srcId="{04BEA12A-28C8-4B7F-929D-7FEC761F5BEC}" destId="{9773E694-4E8E-4D35-B451-E44E2BEB6FDE}" srcOrd="0" destOrd="0" presId="urn:microsoft.com/office/officeart/2005/8/layout/bProcess3"/>
    <dgm:cxn modelId="{89790A32-55BB-4A14-94D9-D58FCEF0DD5E}" type="presParOf" srcId="{649B9224-DC3B-489F-B642-8FA5A7B4A98D}" destId="{519B3B8B-6C27-45B5-B17A-2C45258000A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B95F1-6FA7-44C9-9B75-8122945B00AA}" type="doc">
      <dgm:prSet loTypeId="urn:microsoft.com/office/officeart/2009/3/layout/RandomtoResult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F4558FB-442B-48AF-B683-E46C6A85E11B}">
      <dgm:prSet phldrT="[Metin]" custT="1"/>
      <dgm:spPr/>
      <dgm:t>
        <a:bodyPr/>
        <a:lstStyle/>
        <a:p>
          <a:r>
            <a:rPr lang="tr-TR" sz="2800" b="1" dirty="0"/>
            <a:t>Temel Bileşenler</a:t>
          </a:r>
        </a:p>
      </dgm:t>
    </dgm:pt>
    <dgm:pt modelId="{35887BBC-8932-4ACA-B8F4-2521EA76E417}" type="parTrans" cxnId="{E840FF9C-BCCA-4590-B853-7B3F888BE2E8}">
      <dgm:prSet/>
      <dgm:spPr/>
      <dgm:t>
        <a:bodyPr/>
        <a:lstStyle/>
        <a:p>
          <a:endParaRPr lang="tr-TR"/>
        </a:p>
      </dgm:t>
    </dgm:pt>
    <dgm:pt modelId="{43CF5720-2983-4F0D-931B-6502149F3E9C}" type="sibTrans" cxnId="{E840FF9C-BCCA-4590-B853-7B3F888BE2E8}">
      <dgm:prSet/>
      <dgm:spPr/>
      <dgm:t>
        <a:bodyPr/>
        <a:lstStyle/>
        <a:p>
          <a:endParaRPr lang="tr-TR"/>
        </a:p>
      </dgm:t>
    </dgm:pt>
    <dgm:pt modelId="{31F6447A-E2DC-4639-9678-46D75CD793FC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800" b="1" dirty="0"/>
            <a:t>Nitelikli ve Başarılı Çıktılar</a:t>
          </a:r>
        </a:p>
      </dgm:t>
    </dgm:pt>
    <dgm:pt modelId="{D91333EA-0FE6-4C35-B538-49033C777E7E}" type="parTrans" cxnId="{876DDE5B-6ABA-49C8-A8DC-A73B9D7E9220}">
      <dgm:prSet/>
      <dgm:spPr/>
      <dgm:t>
        <a:bodyPr/>
        <a:lstStyle/>
        <a:p>
          <a:endParaRPr lang="tr-TR"/>
        </a:p>
      </dgm:t>
    </dgm:pt>
    <dgm:pt modelId="{A6B98C02-8C97-4E82-92FD-FFF2444DF706}" type="sibTrans" cxnId="{876DDE5B-6ABA-49C8-A8DC-A73B9D7E9220}">
      <dgm:prSet/>
      <dgm:spPr/>
      <dgm:t>
        <a:bodyPr/>
        <a:lstStyle/>
        <a:p>
          <a:endParaRPr lang="tr-TR"/>
        </a:p>
      </dgm:t>
    </dgm:pt>
    <dgm:pt modelId="{D711C4E3-F2C0-4489-9092-0FFC04A5474D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</a:rPr>
            <a:t>Erken Müdahale Uygulamaları</a:t>
          </a:r>
        </a:p>
      </dgm:t>
    </dgm:pt>
    <dgm:pt modelId="{4769CAB2-8861-4717-9C6C-E3A5BFA60572}" type="parTrans" cxnId="{97934A03-04BC-4D85-B6E5-814D91D5D359}">
      <dgm:prSet/>
      <dgm:spPr/>
      <dgm:t>
        <a:bodyPr/>
        <a:lstStyle/>
        <a:p>
          <a:endParaRPr lang="tr-TR"/>
        </a:p>
      </dgm:t>
    </dgm:pt>
    <dgm:pt modelId="{D57F3701-958B-4E08-BBD7-25D31408AD64}" type="sibTrans" cxnId="{97934A03-04BC-4D85-B6E5-814D91D5D359}">
      <dgm:prSet/>
      <dgm:spPr/>
      <dgm:t>
        <a:bodyPr/>
        <a:lstStyle/>
        <a:p>
          <a:endParaRPr lang="tr-TR"/>
        </a:p>
      </dgm:t>
    </dgm:pt>
    <dgm:pt modelId="{F6F550F5-36B7-4C04-808D-E56E484CB75A}" type="pres">
      <dgm:prSet presAssocID="{C5DB95F1-6FA7-44C9-9B75-8122945B00AA}" presName="Name0" presStyleCnt="0">
        <dgm:presLayoutVars>
          <dgm:dir/>
          <dgm:animOne val="branch"/>
          <dgm:animLvl val="lvl"/>
        </dgm:presLayoutVars>
      </dgm:prSet>
      <dgm:spPr/>
    </dgm:pt>
    <dgm:pt modelId="{2F6F42B6-7D07-416B-B3D9-79144FE251EF}" type="pres">
      <dgm:prSet presAssocID="{2F4558FB-442B-48AF-B683-E46C6A85E11B}" presName="chaos" presStyleCnt="0"/>
      <dgm:spPr/>
    </dgm:pt>
    <dgm:pt modelId="{5B7A947A-6039-4D82-982E-92A979D75FE1}" type="pres">
      <dgm:prSet presAssocID="{2F4558FB-442B-48AF-B683-E46C6A85E11B}" presName="parTx1" presStyleLbl="revTx" presStyleIdx="0" presStyleCnt="2"/>
      <dgm:spPr/>
    </dgm:pt>
    <dgm:pt modelId="{F1B11F61-ACF0-4692-9E9B-EF52EDBF2DF5}" type="pres">
      <dgm:prSet presAssocID="{2F4558FB-442B-48AF-B683-E46C6A85E11B}" presName="desTx1" presStyleLbl="revTx" presStyleIdx="1" presStyleCnt="2" custScaleX="142923" custScaleY="48614" custLinFactNeighborX="86082" custLinFactNeighborY="-11614">
        <dgm:presLayoutVars>
          <dgm:bulletEnabled val="1"/>
        </dgm:presLayoutVars>
      </dgm:prSet>
      <dgm:spPr/>
    </dgm:pt>
    <dgm:pt modelId="{6B9294B4-9180-4253-BF47-620D5FF5D3AC}" type="pres">
      <dgm:prSet presAssocID="{2F4558FB-442B-48AF-B683-E46C6A85E11B}" presName="c1" presStyleLbl="node1" presStyleIdx="0" presStyleCnt="19"/>
      <dgm:spPr/>
    </dgm:pt>
    <dgm:pt modelId="{3B4BB32F-8E06-470F-A5FA-72BE25F9A833}" type="pres">
      <dgm:prSet presAssocID="{2F4558FB-442B-48AF-B683-E46C6A85E11B}" presName="c2" presStyleLbl="node1" presStyleIdx="1" presStyleCnt="19"/>
      <dgm:spPr/>
    </dgm:pt>
    <dgm:pt modelId="{42F4D25B-9018-4B9D-AF24-36E39EB23645}" type="pres">
      <dgm:prSet presAssocID="{2F4558FB-442B-48AF-B683-E46C6A85E11B}" presName="c3" presStyleLbl="node1" presStyleIdx="2" presStyleCnt="19"/>
      <dgm:spPr/>
    </dgm:pt>
    <dgm:pt modelId="{424B6078-1C38-44CD-9187-182CD31DECF2}" type="pres">
      <dgm:prSet presAssocID="{2F4558FB-442B-48AF-B683-E46C6A85E11B}" presName="c4" presStyleLbl="node1" presStyleIdx="3" presStyleCnt="19"/>
      <dgm:spPr/>
    </dgm:pt>
    <dgm:pt modelId="{9A2D49BE-8696-43C4-856A-B85C5ABA26A4}" type="pres">
      <dgm:prSet presAssocID="{2F4558FB-442B-48AF-B683-E46C6A85E11B}" presName="c5" presStyleLbl="node1" presStyleIdx="4" presStyleCnt="19"/>
      <dgm:spPr/>
    </dgm:pt>
    <dgm:pt modelId="{1936BD35-8CFE-4D60-98BE-9835E7989F31}" type="pres">
      <dgm:prSet presAssocID="{2F4558FB-442B-48AF-B683-E46C6A85E11B}" presName="c6" presStyleLbl="node1" presStyleIdx="5" presStyleCnt="19"/>
      <dgm:spPr/>
    </dgm:pt>
    <dgm:pt modelId="{9515462D-907F-42F8-9323-51E5D39B500B}" type="pres">
      <dgm:prSet presAssocID="{2F4558FB-442B-48AF-B683-E46C6A85E11B}" presName="c7" presStyleLbl="node1" presStyleIdx="6" presStyleCnt="19"/>
      <dgm:spPr/>
    </dgm:pt>
    <dgm:pt modelId="{F359EB11-4533-4489-A5CB-C6D734A950EE}" type="pres">
      <dgm:prSet presAssocID="{2F4558FB-442B-48AF-B683-E46C6A85E11B}" presName="c8" presStyleLbl="node1" presStyleIdx="7" presStyleCnt="19"/>
      <dgm:spPr/>
    </dgm:pt>
    <dgm:pt modelId="{2D36B540-5381-43C9-A57A-9ED181E4AFDF}" type="pres">
      <dgm:prSet presAssocID="{2F4558FB-442B-48AF-B683-E46C6A85E11B}" presName="c9" presStyleLbl="node1" presStyleIdx="8" presStyleCnt="19"/>
      <dgm:spPr/>
    </dgm:pt>
    <dgm:pt modelId="{55BB0181-3384-43A1-9C60-F12D75478A88}" type="pres">
      <dgm:prSet presAssocID="{2F4558FB-442B-48AF-B683-E46C6A85E11B}" presName="c10" presStyleLbl="node1" presStyleIdx="9" presStyleCnt="19"/>
      <dgm:spPr/>
    </dgm:pt>
    <dgm:pt modelId="{93520AEE-7765-48A5-928B-92C11254644D}" type="pres">
      <dgm:prSet presAssocID="{2F4558FB-442B-48AF-B683-E46C6A85E11B}" presName="c11" presStyleLbl="node1" presStyleIdx="10" presStyleCnt="19"/>
      <dgm:spPr/>
    </dgm:pt>
    <dgm:pt modelId="{CBE3E257-95E1-4DE9-893D-3C61C38C15C7}" type="pres">
      <dgm:prSet presAssocID="{2F4558FB-442B-48AF-B683-E46C6A85E11B}" presName="c12" presStyleLbl="node1" presStyleIdx="11" presStyleCnt="19"/>
      <dgm:spPr/>
    </dgm:pt>
    <dgm:pt modelId="{D07A0DA4-E501-487A-97DF-C263A6CC1A5A}" type="pres">
      <dgm:prSet presAssocID="{2F4558FB-442B-48AF-B683-E46C6A85E11B}" presName="c13" presStyleLbl="node1" presStyleIdx="12" presStyleCnt="19"/>
      <dgm:spPr/>
    </dgm:pt>
    <dgm:pt modelId="{088F0404-099E-491F-A9D3-EEA0F3629706}" type="pres">
      <dgm:prSet presAssocID="{2F4558FB-442B-48AF-B683-E46C6A85E11B}" presName="c14" presStyleLbl="node1" presStyleIdx="13" presStyleCnt="19"/>
      <dgm:spPr/>
    </dgm:pt>
    <dgm:pt modelId="{308F81F0-3394-4E3B-A7D4-010D8157121A}" type="pres">
      <dgm:prSet presAssocID="{2F4558FB-442B-48AF-B683-E46C6A85E11B}" presName="c15" presStyleLbl="node1" presStyleIdx="14" presStyleCnt="19"/>
      <dgm:spPr/>
    </dgm:pt>
    <dgm:pt modelId="{8F5C2734-00FC-45B1-8B49-CF8EB4666542}" type="pres">
      <dgm:prSet presAssocID="{2F4558FB-442B-48AF-B683-E46C6A85E11B}" presName="c16" presStyleLbl="node1" presStyleIdx="15" presStyleCnt="19"/>
      <dgm:spPr/>
    </dgm:pt>
    <dgm:pt modelId="{56E6B857-3CA4-4B08-8181-6EB187F437A5}" type="pres">
      <dgm:prSet presAssocID="{2F4558FB-442B-48AF-B683-E46C6A85E11B}" presName="c17" presStyleLbl="node1" presStyleIdx="16" presStyleCnt="19"/>
      <dgm:spPr/>
    </dgm:pt>
    <dgm:pt modelId="{A6A44EC4-3F7A-482F-A2FC-F04FF240C01C}" type="pres">
      <dgm:prSet presAssocID="{2F4558FB-442B-48AF-B683-E46C6A85E11B}" presName="c18" presStyleLbl="node1" presStyleIdx="17" presStyleCnt="19"/>
      <dgm:spPr/>
    </dgm:pt>
    <dgm:pt modelId="{CD623233-930E-4F52-A785-A6007C328ED0}" type="pres">
      <dgm:prSet presAssocID="{43CF5720-2983-4F0D-931B-6502149F3E9C}" presName="chevronComposite1" presStyleCnt="0"/>
      <dgm:spPr/>
    </dgm:pt>
    <dgm:pt modelId="{E136A0BC-EAA9-4D88-97B0-EF089980B440}" type="pres">
      <dgm:prSet presAssocID="{43CF5720-2983-4F0D-931B-6502149F3E9C}" presName="chevron1" presStyleLbl="sibTrans2D1" presStyleIdx="0" presStyleCnt="2"/>
      <dgm:spPr/>
    </dgm:pt>
    <dgm:pt modelId="{0FC0B5D2-95EE-4F46-AA32-EAC462ED1B87}" type="pres">
      <dgm:prSet presAssocID="{43CF5720-2983-4F0D-931B-6502149F3E9C}" presName="spChevron1" presStyleCnt="0"/>
      <dgm:spPr/>
    </dgm:pt>
    <dgm:pt modelId="{1CE8D1CD-36D1-4BC2-AF91-128CFD32672E}" type="pres">
      <dgm:prSet presAssocID="{43CF5720-2983-4F0D-931B-6502149F3E9C}" presName="overlap" presStyleCnt="0"/>
      <dgm:spPr/>
    </dgm:pt>
    <dgm:pt modelId="{79DA60E4-471F-4867-BCEE-BA9A2E167C90}" type="pres">
      <dgm:prSet presAssocID="{43CF5720-2983-4F0D-931B-6502149F3E9C}" presName="chevronComposite2" presStyleCnt="0"/>
      <dgm:spPr/>
    </dgm:pt>
    <dgm:pt modelId="{C1D7A141-2DF8-4B8F-9115-8515F0C9E8B4}" type="pres">
      <dgm:prSet presAssocID="{43CF5720-2983-4F0D-931B-6502149F3E9C}" presName="chevron2" presStyleLbl="sibTrans2D1" presStyleIdx="1" presStyleCnt="2"/>
      <dgm:spPr/>
    </dgm:pt>
    <dgm:pt modelId="{24D180F9-DD93-49E2-A3E4-9E1628CCE8BB}" type="pres">
      <dgm:prSet presAssocID="{43CF5720-2983-4F0D-931B-6502149F3E9C}" presName="spChevron2" presStyleCnt="0"/>
      <dgm:spPr/>
    </dgm:pt>
    <dgm:pt modelId="{AD52F54F-2BDF-4F50-A621-F8AF518D6A34}" type="pres">
      <dgm:prSet presAssocID="{D711C4E3-F2C0-4489-9092-0FFC04A5474D}" presName="last" presStyleCnt="0"/>
      <dgm:spPr/>
    </dgm:pt>
    <dgm:pt modelId="{CF962ADA-0EC9-4FB2-AFBE-38C54C4A1CD8}" type="pres">
      <dgm:prSet presAssocID="{D711C4E3-F2C0-4489-9092-0FFC04A5474D}" presName="circleTx" presStyleLbl="node1" presStyleIdx="18" presStyleCnt="19" custScaleX="111515"/>
      <dgm:spPr/>
    </dgm:pt>
    <dgm:pt modelId="{E60FE5B1-43BB-4135-81AE-68F51541E840}" type="pres">
      <dgm:prSet presAssocID="{D711C4E3-F2C0-4489-9092-0FFC04A5474D}" presName="spN" presStyleCnt="0"/>
      <dgm:spPr/>
    </dgm:pt>
  </dgm:ptLst>
  <dgm:cxnLst>
    <dgm:cxn modelId="{97934A03-04BC-4D85-B6E5-814D91D5D359}" srcId="{C5DB95F1-6FA7-44C9-9B75-8122945B00AA}" destId="{D711C4E3-F2C0-4489-9092-0FFC04A5474D}" srcOrd="1" destOrd="0" parTransId="{4769CAB2-8861-4717-9C6C-E3A5BFA60572}" sibTransId="{D57F3701-958B-4E08-BBD7-25D31408AD64}"/>
    <dgm:cxn modelId="{75BC031D-FAF5-4F67-8D58-32263454AE30}" type="presOf" srcId="{C5DB95F1-6FA7-44C9-9B75-8122945B00AA}" destId="{F6F550F5-36B7-4C04-808D-E56E484CB75A}" srcOrd="0" destOrd="0" presId="urn:microsoft.com/office/officeart/2009/3/layout/RandomtoResultProcess"/>
    <dgm:cxn modelId="{CC3E3333-D417-43EE-A404-E1F6D5934FDA}" type="presOf" srcId="{D711C4E3-F2C0-4489-9092-0FFC04A5474D}" destId="{CF962ADA-0EC9-4FB2-AFBE-38C54C4A1CD8}" srcOrd="0" destOrd="0" presId="urn:microsoft.com/office/officeart/2009/3/layout/RandomtoResultProcess"/>
    <dgm:cxn modelId="{A5C7A543-4B85-4DB8-A174-10605C1E546F}" type="presOf" srcId="{2F4558FB-442B-48AF-B683-E46C6A85E11B}" destId="{5B7A947A-6039-4D82-982E-92A979D75FE1}" srcOrd="0" destOrd="0" presId="urn:microsoft.com/office/officeart/2009/3/layout/RandomtoResultProcess"/>
    <dgm:cxn modelId="{876DDE5B-6ABA-49C8-A8DC-A73B9D7E9220}" srcId="{2F4558FB-442B-48AF-B683-E46C6A85E11B}" destId="{31F6447A-E2DC-4639-9678-46D75CD793FC}" srcOrd="0" destOrd="0" parTransId="{D91333EA-0FE6-4C35-B538-49033C777E7E}" sibTransId="{A6B98C02-8C97-4E82-92FD-FFF2444DF706}"/>
    <dgm:cxn modelId="{E840FF9C-BCCA-4590-B853-7B3F888BE2E8}" srcId="{C5DB95F1-6FA7-44C9-9B75-8122945B00AA}" destId="{2F4558FB-442B-48AF-B683-E46C6A85E11B}" srcOrd="0" destOrd="0" parTransId="{35887BBC-8932-4ACA-B8F4-2521EA76E417}" sibTransId="{43CF5720-2983-4F0D-931B-6502149F3E9C}"/>
    <dgm:cxn modelId="{CDAD1ED4-BD0E-4934-95BD-30B052C3EDE6}" type="presOf" srcId="{31F6447A-E2DC-4639-9678-46D75CD793FC}" destId="{F1B11F61-ACF0-4692-9E9B-EF52EDBF2DF5}" srcOrd="0" destOrd="0" presId="urn:microsoft.com/office/officeart/2009/3/layout/RandomtoResultProcess"/>
    <dgm:cxn modelId="{246FF334-D4ED-4FE8-AAE5-10C1BCE936F6}" type="presParOf" srcId="{F6F550F5-36B7-4C04-808D-E56E484CB75A}" destId="{2F6F42B6-7D07-416B-B3D9-79144FE251EF}" srcOrd="0" destOrd="0" presId="urn:microsoft.com/office/officeart/2009/3/layout/RandomtoResultProcess"/>
    <dgm:cxn modelId="{B07A7500-E9D5-4186-B072-64DB28AC22E1}" type="presParOf" srcId="{2F6F42B6-7D07-416B-B3D9-79144FE251EF}" destId="{5B7A947A-6039-4D82-982E-92A979D75FE1}" srcOrd="0" destOrd="0" presId="urn:microsoft.com/office/officeart/2009/3/layout/RandomtoResultProcess"/>
    <dgm:cxn modelId="{04FC795D-F4B4-4C15-A246-BD21368DDF6B}" type="presParOf" srcId="{2F6F42B6-7D07-416B-B3D9-79144FE251EF}" destId="{F1B11F61-ACF0-4692-9E9B-EF52EDBF2DF5}" srcOrd="1" destOrd="0" presId="urn:microsoft.com/office/officeart/2009/3/layout/RandomtoResultProcess"/>
    <dgm:cxn modelId="{F311F84C-DCED-4DD2-9DA3-0D7EB684E4CD}" type="presParOf" srcId="{2F6F42B6-7D07-416B-B3D9-79144FE251EF}" destId="{6B9294B4-9180-4253-BF47-620D5FF5D3AC}" srcOrd="2" destOrd="0" presId="urn:microsoft.com/office/officeart/2009/3/layout/RandomtoResultProcess"/>
    <dgm:cxn modelId="{D23F15E2-D53D-4C10-AE8F-8A659A50BDB6}" type="presParOf" srcId="{2F6F42B6-7D07-416B-B3D9-79144FE251EF}" destId="{3B4BB32F-8E06-470F-A5FA-72BE25F9A833}" srcOrd="3" destOrd="0" presId="urn:microsoft.com/office/officeart/2009/3/layout/RandomtoResultProcess"/>
    <dgm:cxn modelId="{CE3B5306-480E-4C36-9C27-C9ACC970CBFC}" type="presParOf" srcId="{2F6F42B6-7D07-416B-B3D9-79144FE251EF}" destId="{42F4D25B-9018-4B9D-AF24-36E39EB23645}" srcOrd="4" destOrd="0" presId="urn:microsoft.com/office/officeart/2009/3/layout/RandomtoResultProcess"/>
    <dgm:cxn modelId="{8B78DA3D-4805-4FB3-9235-53EAF21F5CFA}" type="presParOf" srcId="{2F6F42B6-7D07-416B-B3D9-79144FE251EF}" destId="{424B6078-1C38-44CD-9187-182CD31DECF2}" srcOrd="5" destOrd="0" presId="urn:microsoft.com/office/officeart/2009/3/layout/RandomtoResultProcess"/>
    <dgm:cxn modelId="{D090528B-95D8-45E2-80BA-B6087AC6DA26}" type="presParOf" srcId="{2F6F42B6-7D07-416B-B3D9-79144FE251EF}" destId="{9A2D49BE-8696-43C4-856A-B85C5ABA26A4}" srcOrd="6" destOrd="0" presId="urn:microsoft.com/office/officeart/2009/3/layout/RandomtoResultProcess"/>
    <dgm:cxn modelId="{6D5334F4-02AD-4B91-8BD5-C65974A15590}" type="presParOf" srcId="{2F6F42B6-7D07-416B-B3D9-79144FE251EF}" destId="{1936BD35-8CFE-4D60-98BE-9835E7989F31}" srcOrd="7" destOrd="0" presId="urn:microsoft.com/office/officeart/2009/3/layout/RandomtoResultProcess"/>
    <dgm:cxn modelId="{06EF6D38-20EA-428C-9D55-2C821245B6E7}" type="presParOf" srcId="{2F6F42B6-7D07-416B-B3D9-79144FE251EF}" destId="{9515462D-907F-42F8-9323-51E5D39B500B}" srcOrd="8" destOrd="0" presId="urn:microsoft.com/office/officeart/2009/3/layout/RandomtoResultProcess"/>
    <dgm:cxn modelId="{8ADA11BC-ECBB-40C4-833F-309F9C361BF1}" type="presParOf" srcId="{2F6F42B6-7D07-416B-B3D9-79144FE251EF}" destId="{F359EB11-4533-4489-A5CB-C6D734A950EE}" srcOrd="9" destOrd="0" presId="urn:microsoft.com/office/officeart/2009/3/layout/RandomtoResultProcess"/>
    <dgm:cxn modelId="{A6D9E11A-A93E-4AF4-9B2F-6B491CAAB4B8}" type="presParOf" srcId="{2F6F42B6-7D07-416B-B3D9-79144FE251EF}" destId="{2D36B540-5381-43C9-A57A-9ED181E4AFDF}" srcOrd="10" destOrd="0" presId="urn:microsoft.com/office/officeart/2009/3/layout/RandomtoResultProcess"/>
    <dgm:cxn modelId="{FE5FF863-825D-4688-9641-683FCA41B11C}" type="presParOf" srcId="{2F6F42B6-7D07-416B-B3D9-79144FE251EF}" destId="{55BB0181-3384-43A1-9C60-F12D75478A88}" srcOrd="11" destOrd="0" presId="urn:microsoft.com/office/officeart/2009/3/layout/RandomtoResultProcess"/>
    <dgm:cxn modelId="{5A032B5A-4E85-4612-952D-AE71E4A79355}" type="presParOf" srcId="{2F6F42B6-7D07-416B-B3D9-79144FE251EF}" destId="{93520AEE-7765-48A5-928B-92C11254644D}" srcOrd="12" destOrd="0" presId="urn:microsoft.com/office/officeart/2009/3/layout/RandomtoResultProcess"/>
    <dgm:cxn modelId="{6BF1DA75-6EE3-4D77-A8DC-3601FC296FEA}" type="presParOf" srcId="{2F6F42B6-7D07-416B-B3D9-79144FE251EF}" destId="{CBE3E257-95E1-4DE9-893D-3C61C38C15C7}" srcOrd="13" destOrd="0" presId="urn:microsoft.com/office/officeart/2009/3/layout/RandomtoResultProcess"/>
    <dgm:cxn modelId="{1F1E6D8B-E2FD-4C6C-A2E2-E866DACE361F}" type="presParOf" srcId="{2F6F42B6-7D07-416B-B3D9-79144FE251EF}" destId="{D07A0DA4-E501-487A-97DF-C263A6CC1A5A}" srcOrd="14" destOrd="0" presId="urn:microsoft.com/office/officeart/2009/3/layout/RandomtoResultProcess"/>
    <dgm:cxn modelId="{72ABED79-C584-499A-9F7B-7C66E7F5E215}" type="presParOf" srcId="{2F6F42B6-7D07-416B-B3D9-79144FE251EF}" destId="{088F0404-099E-491F-A9D3-EEA0F3629706}" srcOrd="15" destOrd="0" presId="urn:microsoft.com/office/officeart/2009/3/layout/RandomtoResultProcess"/>
    <dgm:cxn modelId="{0D4CCFF6-1AA4-48BB-9E2E-56B5DA66EA57}" type="presParOf" srcId="{2F6F42B6-7D07-416B-B3D9-79144FE251EF}" destId="{308F81F0-3394-4E3B-A7D4-010D8157121A}" srcOrd="16" destOrd="0" presId="urn:microsoft.com/office/officeart/2009/3/layout/RandomtoResultProcess"/>
    <dgm:cxn modelId="{D1BCE629-2591-4A64-9795-CA5E7933E061}" type="presParOf" srcId="{2F6F42B6-7D07-416B-B3D9-79144FE251EF}" destId="{8F5C2734-00FC-45B1-8B49-CF8EB4666542}" srcOrd="17" destOrd="0" presId="urn:microsoft.com/office/officeart/2009/3/layout/RandomtoResultProcess"/>
    <dgm:cxn modelId="{E5F784DF-0BDB-4A4D-A6C0-D2429B3C2AF0}" type="presParOf" srcId="{2F6F42B6-7D07-416B-B3D9-79144FE251EF}" destId="{56E6B857-3CA4-4B08-8181-6EB187F437A5}" srcOrd="18" destOrd="0" presId="urn:microsoft.com/office/officeart/2009/3/layout/RandomtoResultProcess"/>
    <dgm:cxn modelId="{BC7E0B7E-E7C6-4524-9E7D-54B09BEC6BB4}" type="presParOf" srcId="{2F6F42B6-7D07-416B-B3D9-79144FE251EF}" destId="{A6A44EC4-3F7A-482F-A2FC-F04FF240C01C}" srcOrd="19" destOrd="0" presId="urn:microsoft.com/office/officeart/2009/3/layout/RandomtoResultProcess"/>
    <dgm:cxn modelId="{C92B3752-04CF-49A5-936F-C89494413354}" type="presParOf" srcId="{F6F550F5-36B7-4C04-808D-E56E484CB75A}" destId="{CD623233-930E-4F52-A785-A6007C328ED0}" srcOrd="1" destOrd="0" presId="urn:microsoft.com/office/officeart/2009/3/layout/RandomtoResultProcess"/>
    <dgm:cxn modelId="{BDE17FBC-59F9-4148-BCAA-DF518CD1625E}" type="presParOf" srcId="{CD623233-930E-4F52-A785-A6007C328ED0}" destId="{E136A0BC-EAA9-4D88-97B0-EF089980B440}" srcOrd="0" destOrd="0" presId="urn:microsoft.com/office/officeart/2009/3/layout/RandomtoResultProcess"/>
    <dgm:cxn modelId="{E28EA59A-DDC1-45EA-9337-5C47AB105BB0}" type="presParOf" srcId="{CD623233-930E-4F52-A785-A6007C328ED0}" destId="{0FC0B5D2-95EE-4F46-AA32-EAC462ED1B87}" srcOrd="1" destOrd="0" presId="urn:microsoft.com/office/officeart/2009/3/layout/RandomtoResultProcess"/>
    <dgm:cxn modelId="{F40E19DB-A24D-4E4F-B773-77BFB96911B7}" type="presParOf" srcId="{F6F550F5-36B7-4C04-808D-E56E484CB75A}" destId="{1CE8D1CD-36D1-4BC2-AF91-128CFD32672E}" srcOrd="2" destOrd="0" presId="urn:microsoft.com/office/officeart/2009/3/layout/RandomtoResultProcess"/>
    <dgm:cxn modelId="{5105F858-444C-43BC-BDE4-7E7F152FE9C4}" type="presParOf" srcId="{F6F550F5-36B7-4C04-808D-E56E484CB75A}" destId="{79DA60E4-471F-4867-BCEE-BA9A2E167C90}" srcOrd="3" destOrd="0" presId="urn:microsoft.com/office/officeart/2009/3/layout/RandomtoResultProcess"/>
    <dgm:cxn modelId="{C208F5AB-E0D1-4C43-90B8-C57158754D17}" type="presParOf" srcId="{79DA60E4-471F-4867-BCEE-BA9A2E167C90}" destId="{C1D7A141-2DF8-4B8F-9115-8515F0C9E8B4}" srcOrd="0" destOrd="0" presId="urn:microsoft.com/office/officeart/2009/3/layout/RandomtoResultProcess"/>
    <dgm:cxn modelId="{CEBA613B-EDCA-405A-B845-434734C46676}" type="presParOf" srcId="{79DA60E4-471F-4867-BCEE-BA9A2E167C90}" destId="{24D180F9-DD93-49E2-A3E4-9E1628CCE8BB}" srcOrd="1" destOrd="0" presId="urn:microsoft.com/office/officeart/2009/3/layout/RandomtoResultProcess"/>
    <dgm:cxn modelId="{32ED4709-A49D-498E-9378-0E83F83B268E}" type="presParOf" srcId="{F6F550F5-36B7-4C04-808D-E56E484CB75A}" destId="{AD52F54F-2BDF-4F50-A621-F8AF518D6A34}" srcOrd="4" destOrd="0" presId="urn:microsoft.com/office/officeart/2009/3/layout/RandomtoResultProcess"/>
    <dgm:cxn modelId="{1BD6B789-E12A-467C-BD4F-2E4F34A8F9C8}" type="presParOf" srcId="{AD52F54F-2BDF-4F50-A621-F8AF518D6A34}" destId="{CF962ADA-0EC9-4FB2-AFBE-38C54C4A1CD8}" srcOrd="0" destOrd="0" presId="urn:microsoft.com/office/officeart/2009/3/layout/RandomtoResultProcess"/>
    <dgm:cxn modelId="{F2CDA1F3-F15C-4610-9DC1-E87F9FB10A1E}" type="presParOf" srcId="{AD52F54F-2BDF-4F50-A621-F8AF518D6A34}" destId="{E60FE5B1-43BB-4135-81AE-68F51541E84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84CA5-2817-4409-A05E-485869881933}" type="doc">
      <dgm:prSet loTypeId="urn:microsoft.com/office/officeart/2005/8/layout/b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DA09AEF9-B6FE-4284-8B5F-4454D576C26E}">
      <dgm:prSet phldrT="[Metin]" custT="1"/>
      <dgm:spPr>
        <a:xfrm>
          <a:off x="529524" y="1623158"/>
          <a:ext cx="2109404" cy="677089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gm:spPr>
      <dgm:t>
        <a:bodyPr/>
        <a:lstStyle/>
        <a:p>
          <a:pPr algn="ctr"/>
          <a:r>
            <a:rPr lang="tr-TR" sz="1600" b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Mümkün Olan En Kısa Sürede</a:t>
          </a:r>
        </a:p>
      </dgm:t>
    </dgm:pt>
    <dgm:pt modelId="{85C6EC9D-8EF5-4FD9-B411-D599E5372424}" type="parTrans" cxnId="{99054A27-295D-4898-9ED6-E2ABF888DA0F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A13AD22C-95A7-4866-B9AD-A871016D08C4}" type="sibTrans" cxnId="{99054A27-295D-4898-9ED6-E2ABF888DA0F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CDCE8B6F-37ED-4925-996C-909C12DB770B}">
      <dgm:prSet phldrT="[Metin]" custT="1"/>
      <dgm:spPr>
        <a:xfrm>
          <a:off x="3023418" y="1647737"/>
          <a:ext cx="2109404" cy="677089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gm:spPr>
      <dgm:t>
        <a:bodyPr/>
        <a:lstStyle/>
        <a:p>
          <a:pPr algn="ctr"/>
          <a:r>
            <a:rPr lang="tr-TR" sz="1600" b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Aile Gereksinimleri</a:t>
          </a:r>
        </a:p>
      </dgm:t>
    </dgm:pt>
    <dgm:pt modelId="{3613017C-AA27-4635-B13E-8E626779B844}" type="parTrans" cxnId="{15006D0E-9374-406E-93E5-38B5A28876DB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DBC6E09B-042F-480D-A8FC-4036D44D8A82}" type="sibTrans" cxnId="{15006D0E-9374-406E-93E5-38B5A28876DB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C244A476-90B6-4E97-A1CA-6EF39A161F91}">
      <dgm:prSet phldrT="[Metin]" custT="1"/>
      <dgm:spPr>
        <a:xfrm>
          <a:off x="5535285" y="1637468"/>
          <a:ext cx="2402169" cy="677089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gm:spPr>
      <dgm:t>
        <a:bodyPr/>
        <a:lstStyle/>
        <a:p>
          <a:pPr algn="ctr"/>
          <a:r>
            <a:rPr lang="tr-TR" sz="1600" b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Bireyselleştirme </a:t>
          </a:r>
        </a:p>
      </dgm:t>
    </dgm:pt>
    <dgm:pt modelId="{14CF1450-F0EF-4CBB-A390-8911AAE50EB9}" type="parTrans" cxnId="{C242A0DF-2059-4E3F-93A3-B0476B0D03C8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7A302126-8E83-4E69-9CEC-54595289BE7A}" type="sibTrans" cxnId="{C242A0DF-2059-4E3F-93A3-B0476B0D03C8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8C94F7A1-7556-4A65-BCE8-64FCD4F1B1B0}">
      <dgm:prSet custT="1"/>
      <dgm:spPr>
        <a:xfrm>
          <a:off x="529524" y="48532"/>
          <a:ext cx="2109404" cy="1574626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Çocuğa ve aileye en üst düzeyde ve en iyi kalitede hizmet sunulması</a:t>
          </a:r>
        </a:p>
      </dgm:t>
    </dgm:pt>
    <dgm:pt modelId="{EF42BCAC-5AC6-41D8-A8C1-C287F7061FB7}" type="parTrans" cxnId="{745581F9-8F7B-41D6-AD1A-2E22797C0B81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FB97F574-2711-4BAC-BD18-EDA189562E03}" type="sibTrans" cxnId="{745581F9-8F7B-41D6-AD1A-2E22797C0B81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F281E83D-23FF-4CBA-9477-A5A208AB0103}">
      <dgm:prSet custT="1"/>
      <dgm:spPr>
        <a:xfrm>
          <a:off x="602715" y="4568221"/>
          <a:ext cx="2109404" cy="677089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gm:spPr>
      <dgm:t>
        <a:bodyPr/>
        <a:lstStyle/>
        <a:p>
          <a:pPr algn="ctr"/>
          <a:r>
            <a:rPr lang="tr-TR" sz="1600" b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İşbirliği</a:t>
          </a:r>
        </a:p>
      </dgm:t>
    </dgm:pt>
    <dgm:pt modelId="{9F0568BB-9AC5-4110-87BB-6780EB1A8768}" type="parTrans" cxnId="{0F585829-2EEA-4554-835D-A7ECB2B80F7B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A13CC90F-4F53-4F4E-B8C1-7EAEE93C8820}" type="sibTrans" cxnId="{0F585829-2EEA-4554-835D-A7ECB2B80F7B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021A0E45-4671-45E8-83C9-86D281B5E8B4}">
      <dgm:prSet custT="1"/>
      <dgm:spPr>
        <a:xfrm>
          <a:off x="3133165" y="4518450"/>
          <a:ext cx="2109404" cy="677089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gm:spPr>
      <dgm:t>
        <a:bodyPr/>
        <a:lstStyle/>
        <a:p>
          <a:pPr algn="ctr"/>
          <a:r>
            <a:rPr lang="tr-TR" sz="1600" b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Ebeveyn-Çocuk Etkileşimi</a:t>
          </a:r>
        </a:p>
      </dgm:t>
    </dgm:pt>
    <dgm:pt modelId="{EAD85A62-B758-4FAC-A3C9-3276453C34F6}" type="parTrans" cxnId="{A6883C39-4F3A-4AFD-A3F1-A1C38F079D71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62C01598-FE21-432B-BF75-F9A3E61DC6A6}" type="sibTrans" cxnId="{A6883C39-4F3A-4AFD-A3F1-A1C38F079D71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64526805-3A5F-4A84-B193-4A475EB30060}">
      <dgm:prSet custT="1"/>
      <dgm:spPr>
        <a:xfrm>
          <a:off x="2995891" y="58295"/>
          <a:ext cx="2109404" cy="1535575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Çocuğa ve ailesine yönelik gereksinimlerin belirlenmesi</a:t>
          </a:r>
        </a:p>
      </dgm:t>
    </dgm:pt>
    <dgm:pt modelId="{E9A81788-E4C3-40C2-B1EC-7E6F5CF53651}" type="parTrans" cxnId="{8851C65F-746B-43C0-8AF9-724301BD4581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783E3F40-2B93-4E1F-A700-0C776363CB4A}" type="sibTrans" cxnId="{8851C65F-746B-43C0-8AF9-724301BD4581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4068EF19-3D12-4884-AD0D-014403A33076}">
      <dgm:prSet custT="1"/>
      <dgm:spPr>
        <a:xfrm>
          <a:off x="5608640" y="2785"/>
          <a:ext cx="2109404" cy="1757613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Hem çocuk hem de ailenin gereksinimleri doğrultusunda amaçların belirlenmesi</a:t>
          </a:r>
        </a:p>
      </dgm:t>
    </dgm:pt>
    <dgm:pt modelId="{07AD868B-39AD-46E9-B831-A3D1DE37B45A}" type="parTrans" cxnId="{C4D6142A-723B-45F8-A3F4-95625903AD84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C3EBEF1E-F7EE-467B-8200-9073904437A8}" type="sibTrans" cxnId="{C4D6142A-723B-45F8-A3F4-95625903AD84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EB16E588-8713-4D83-89AC-5825D19FAAD6}">
      <dgm:prSet custT="1"/>
      <dgm:spPr>
        <a:xfrm>
          <a:off x="593539" y="2727936"/>
          <a:ext cx="2109404" cy="1959653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r>
            <a:rPr lang="tr-TR" sz="1400" dirty="0" err="1">
              <a:latin typeface="+mn-lt"/>
              <a:ea typeface="+mn-ea"/>
              <a:cs typeface="Times New Roman" panose="02020603050405020304" pitchFamily="18" charset="0"/>
            </a:rPr>
            <a:t>Disiplinlerarası</a:t>
          </a:r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 bir yaklaşımla hizmet sunulması</a:t>
          </a:r>
        </a:p>
      </dgm:t>
    </dgm:pt>
    <dgm:pt modelId="{18A3E856-CF1C-490E-874D-AA10AADE92C0}" type="parTrans" cxnId="{B6C8F65D-D95F-40D4-B9EF-A80EAD7CB40D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E5E12FAB-C317-44C7-9899-9D5027B190FE}" type="sibTrans" cxnId="{B6C8F65D-D95F-40D4-B9EF-A80EAD7CB40D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817198C0-CC68-4092-8D9C-CC24E2CEBE42}">
      <dgm:prSet custT="1"/>
      <dgm:spPr>
        <a:xfrm>
          <a:off x="5608640" y="2785"/>
          <a:ext cx="2109404" cy="1757613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l"/>
          <a:endParaRPr lang="tr-TR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472196BB-B396-4FB7-B4B7-AEECF2CED28A}" type="parTrans" cxnId="{CD9D0D22-470E-4B69-8908-9FC65C0BA7B7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19E880F7-6C90-453A-8345-7479614368C4}" type="sibTrans" cxnId="{CD9D0D22-470E-4B69-8908-9FC65C0BA7B7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D663A371-0BEE-4DCC-B011-C77D3AE663B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133165" y="2665502"/>
          <a:ext cx="2109404" cy="1973825"/>
        </a:xfrm>
        <a:ln w="28575"/>
      </dgm:spPr>
      <dgm:t>
        <a:bodyPr/>
        <a:lstStyle/>
        <a:p>
          <a:pPr algn="ctr"/>
          <a:r>
            <a:rPr lang="tr-TR" sz="1400" b="0" dirty="0">
              <a:latin typeface="+mn-lt"/>
              <a:ea typeface="+mn-ea"/>
              <a:cs typeface="Times New Roman" panose="02020603050405020304" pitchFamily="18" charset="0"/>
            </a:rPr>
            <a:t>Nitelikli ebeveyn-çocuk etkileşiminin güçlendirilmesi</a:t>
          </a:r>
        </a:p>
      </dgm:t>
    </dgm:pt>
    <dgm:pt modelId="{ACA057A6-FD2F-4FC4-B293-1953331FBADB}" type="parTrans" cxnId="{09A3F7CC-7E76-4EDA-88D9-2EE5926DD50D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EDB70F23-9D0B-4746-9F9E-D60DB163AA91}" type="sibTrans" cxnId="{09A3F7CC-7E76-4EDA-88D9-2EE5926DD50D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9FCC5E87-23D9-48FF-B28C-60DE8D08E77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133165" y="2665502"/>
          <a:ext cx="2109404" cy="1973825"/>
        </a:xfrm>
        <a:ln w="28575"/>
      </dgm:spPr>
      <dgm:t>
        <a:bodyPr/>
        <a:lstStyle/>
        <a:p>
          <a:pPr algn="l"/>
          <a:endParaRPr lang="tr-TR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1C2763F-9CDB-4D0E-8F10-DA229A0A3BFD}" type="parTrans" cxnId="{45024232-8ABD-4C0F-8FE7-28BB08CC1D6F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C4DBCEDC-FF1D-4B73-A4EA-C8C8BA4FF0C1}" type="sibTrans" cxnId="{45024232-8ABD-4C0F-8FE7-28BB08CC1D6F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BE459A44-CA3D-417B-93DD-7E8A9C4041FE}">
      <dgm:prSet custT="1"/>
      <dgm:spPr>
        <a:xfrm>
          <a:off x="5544498" y="4494182"/>
          <a:ext cx="2109404" cy="677089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gm:spPr>
      <dgm:t>
        <a:bodyPr/>
        <a:lstStyle/>
        <a:p>
          <a:pPr algn="ctr"/>
          <a:r>
            <a:rPr lang="tr-TR" sz="1600" b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Doğal Ortam</a:t>
          </a:r>
        </a:p>
      </dgm:t>
    </dgm:pt>
    <dgm:pt modelId="{0BA841C8-FF64-4F29-86E7-814A54FC43AB}" type="parTrans" cxnId="{FA6DF8E6-C068-401F-9D01-408C1AF46548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B2A2F2E0-62A4-4304-B169-BFA4FF1DD9A4}" type="sibTrans" cxnId="{FA6DF8E6-C068-401F-9D01-408C1AF46548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C09BC503-F64F-4743-9B0B-D80341BD2EA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5529120" y="2619141"/>
          <a:ext cx="2109404" cy="1881442"/>
        </a:xfrm>
        <a:ln w="28575"/>
      </dgm:spPr>
      <dgm:t>
        <a:bodyPr/>
        <a:lstStyle/>
        <a:p>
          <a:pPr algn="ctr"/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Hem çocuğun hem de ailenin doğal ortamlarında desteklenmesi</a:t>
          </a:r>
        </a:p>
      </dgm:t>
    </dgm:pt>
    <dgm:pt modelId="{D64C912B-77D0-4120-853F-123022EDC864}" type="parTrans" cxnId="{660805BF-C913-4A8A-BC5B-ECADD2CB78D4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F1EB64A3-1F1E-4E58-A36F-7E95F19C2FDF}" type="sibTrans" cxnId="{660805BF-C913-4A8A-BC5B-ECADD2CB78D4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2AA7C812-E333-466C-98DB-24E94EC3E9B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5529120" y="2619141"/>
          <a:ext cx="2109404" cy="1881442"/>
        </a:xfrm>
        <a:ln w="28575"/>
      </dgm:spPr>
      <dgm:t>
        <a:bodyPr/>
        <a:lstStyle/>
        <a:p>
          <a:pPr algn="ctr"/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Çevrenin çocuk için doğal öğretim fırsatlarına dönüştürülmesi</a:t>
          </a:r>
        </a:p>
      </dgm:t>
    </dgm:pt>
    <dgm:pt modelId="{3341242E-E413-4C58-8D62-FC2421F9E4BE}" type="parTrans" cxnId="{B47C51A6-211E-4D9F-A033-8B2D51E5162C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C538246B-D99B-4B16-8329-596345595DFC}" type="sibTrans" cxnId="{B47C51A6-211E-4D9F-A033-8B2D51E5162C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35836799-CA68-4AA9-977C-6FB3E128A89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133165" y="2665502"/>
          <a:ext cx="2109404" cy="1973825"/>
        </a:xfrm>
        <a:ln w="28575"/>
      </dgm:spPr>
      <dgm:t>
        <a:bodyPr/>
        <a:lstStyle/>
        <a:p>
          <a:pPr algn="ctr"/>
          <a:r>
            <a:rPr lang="tr-TR" sz="1400" b="0" dirty="0">
              <a:latin typeface="+mn-lt"/>
              <a:ea typeface="+mn-ea"/>
              <a:cs typeface="Times New Roman" panose="02020603050405020304" pitchFamily="18" charset="0"/>
            </a:rPr>
            <a:t>Ailenin çocuğun gelişimine ve eğitimine etkin katılımının sağlanması ve ailenin güçlendirilmesi</a:t>
          </a:r>
        </a:p>
      </dgm:t>
    </dgm:pt>
    <dgm:pt modelId="{FAE7F45F-C4B6-4292-ABF7-91B32956B333}" type="parTrans" cxnId="{56A0080C-D65C-4A88-877F-5233F14300FA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83A83A81-6C3E-4730-9A1F-3539448D95CE}" type="sibTrans" cxnId="{56A0080C-D65C-4A88-877F-5233F14300FA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07EFD2AC-7BB4-4C09-A466-CF7FD1CF0C24}">
      <dgm:prSet custT="1"/>
      <dgm:spPr>
        <a:xfrm>
          <a:off x="593539" y="2727936"/>
          <a:ext cx="2109404" cy="1959653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Uzman ve aile işbirliğinin sağlanması</a:t>
          </a:r>
        </a:p>
      </dgm:t>
    </dgm:pt>
    <dgm:pt modelId="{68C6B43B-80B6-4F0E-8FF8-7A2D4A9D5680}" type="parTrans" cxnId="{EFEA1BE5-8665-493F-A311-F079C3D9450E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49E9DECF-268F-4E0A-B5A2-DBE3DFB76559}" type="sibTrans" cxnId="{EFEA1BE5-8665-493F-A311-F079C3D9450E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5127465A-0A4D-4BC6-BFA6-097130CE6FF7}">
      <dgm:prSet custT="1"/>
      <dgm:spPr>
        <a:xfrm>
          <a:off x="2995891" y="58295"/>
          <a:ext cx="2109404" cy="1535575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Çocuğun ve ailenin bütüncül bir bakış açısı ile değerlendirilmesi</a:t>
          </a:r>
        </a:p>
      </dgm:t>
    </dgm:pt>
    <dgm:pt modelId="{DE0FC2A5-9104-43B7-A711-528DE20B8F05}" type="parTrans" cxnId="{83497DE1-44C7-4E4A-BFDC-F23B20C250E9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20006A8A-9E1F-419F-ADE6-8EF5C5064C71}" type="sibTrans" cxnId="{83497DE1-44C7-4E4A-BFDC-F23B20C250E9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F19737A4-A230-46EE-9394-C0B01DC273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133165" y="2665502"/>
          <a:ext cx="2109404" cy="1973825"/>
        </a:xfrm>
        <a:ln w="28575"/>
      </dgm:spPr>
      <dgm:t>
        <a:bodyPr/>
        <a:lstStyle/>
        <a:p>
          <a:pPr algn="ctr"/>
          <a:endParaRPr lang="tr-TR" sz="1400" b="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AA9476D9-130F-45C2-B043-A83823658518}" type="parTrans" cxnId="{8438A4A4-F341-473B-8086-B62B19EC1F5F}">
      <dgm:prSet/>
      <dgm:spPr/>
      <dgm:t>
        <a:bodyPr/>
        <a:lstStyle/>
        <a:p>
          <a:endParaRPr lang="tr-TR"/>
        </a:p>
      </dgm:t>
    </dgm:pt>
    <dgm:pt modelId="{8E1B6FF7-85CE-40D7-9146-1A8B6E353682}" type="sibTrans" cxnId="{8438A4A4-F341-473B-8086-B62B19EC1F5F}">
      <dgm:prSet/>
      <dgm:spPr/>
      <dgm:t>
        <a:bodyPr/>
        <a:lstStyle/>
        <a:p>
          <a:endParaRPr lang="tr-TR"/>
        </a:p>
      </dgm:t>
    </dgm:pt>
    <dgm:pt modelId="{729A9462-3302-4E96-9AE0-9F2628051580}">
      <dgm:prSet custT="1"/>
      <dgm:spPr>
        <a:xfrm>
          <a:off x="593539" y="2727936"/>
          <a:ext cx="2109404" cy="1959653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endParaRPr lang="tr-TR" sz="14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E30FFA44-69F1-4E74-BB2E-222345F9CDD8}" type="parTrans" cxnId="{9FE3FC22-5848-4D4C-9622-65ED92288BA2}">
      <dgm:prSet/>
      <dgm:spPr/>
      <dgm:t>
        <a:bodyPr/>
        <a:lstStyle/>
        <a:p>
          <a:endParaRPr lang="tr-TR"/>
        </a:p>
      </dgm:t>
    </dgm:pt>
    <dgm:pt modelId="{F8B23DEF-E26E-4F00-BECB-8FBE350617C1}" type="sibTrans" cxnId="{9FE3FC22-5848-4D4C-9622-65ED92288BA2}">
      <dgm:prSet/>
      <dgm:spPr/>
      <dgm:t>
        <a:bodyPr/>
        <a:lstStyle/>
        <a:p>
          <a:endParaRPr lang="tr-TR"/>
        </a:p>
      </dgm:t>
    </dgm:pt>
    <dgm:pt modelId="{77B6D9D7-B1C7-48BF-8F59-576DFA5E82E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5529120" y="2619141"/>
          <a:ext cx="2109404" cy="1881442"/>
        </a:xfrm>
        <a:ln w="28575"/>
      </dgm:spPr>
      <dgm:t>
        <a:bodyPr/>
        <a:lstStyle/>
        <a:p>
          <a:pPr algn="ctr"/>
          <a:endParaRPr lang="tr-TR" sz="14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8ABDBDF6-C3DE-4B87-B735-AAA6E087B8C4}" type="parTrans" cxnId="{25E20D6A-7A73-4722-990D-F35C8A62EB3D}">
      <dgm:prSet/>
      <dgm:spPr/>
      <dgm:t>
        <a:bodyPr/>
        <a:lstStyle/>
        <a:p>
          <a:endParaRPr lang="tr-TR"/>
        </a:p>
      </dgm:t>
    </dgm:pt>
    <dgm:pt modelId="{D558A8D6-541D-4474-9C94-8388B4193F65}" type="sibTrans" cxnId="{25E20D6A-7A73-4722-990D-F35C8A62EB3D}">
      <dgm:prSet/>
      <dgm:spPr/>
      <dgm:t>
        <a:bodyPr/>
        <a:lstStyle/>
        <a:p>
          <a:endParaRPr lang="tr-TR"/>
        </a:p>
      </dgm:t>
    </dgm:pt>
    <dgm:pt modelId="{90990337-5690-4FA0-9955-61CD497D165A}">
      <dgm:prSet custT="1"/>
      <dgm:spPr>
        <a:xfrm>
          <a:off x="529524" y="48532"/>
          <a:ext cx="2109404" cy="1574626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endParaRPr lang="tr-TR" sz="1400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0CFA8183-F5A3-409B-8848-5D48FB4D0C73}" type="parTrans" cxnId="{31983977-CAD2-479F-9725-6CC068702AF9}">
      <dgm:prSet/>
      <dgm:spPr/>
      <dgm:t>
        <a:bodyPr/>
        <a:lstStyle/>
        <a:p>
          <a:endParaRPr lang="tr-TR"/>
        </a:p>
      </dgm:t>
    </dgm:pt>
    <dgm:pt modelId="{CA038D63-BDFE-4AA5-93D4-535CE8413F89}" type="sibTrans" cxnId="{31983977-CAD2-479F-9725-6CC068702AF9}">
      <dgm:prSet/>
      <dgm:spPr/>
      <dgm:t>
        <a:bodyPr/>
        <a:lstStyle/>
        <a:p>
          <a:endParaRPr lang="tr-TR"/>
        </a:p>
      </dgm:t>
    </dgm:pt>
    <dgm:pt modelId="{53B77E63-E649-4571-A84E-4456E2E6D54D}">
      <dgm:prSet custT="1"/>
      <dgm:spPr>
        <a:xfrm>
          <a:off x="5608640" y="2785"/>
          <a:ext cx="2109404" cy="1757613"/>
        </a:xfr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  <dgm:t>
        <a:bodyPr/>
        <a:lstStyle/>
        <a:p>
          <a:pPr algn="ctr"/>
          <a:r>
            <a:rPr lang="tr-TR" sz="1400" dirty="0">
              <a:latin typeface="+mn-lt"/>
              <a:ea typeface="+mn-ea"/>
              <a:cs typeface="Times New Roman" panose="02020603050405020304" pitchFamily="18" charset="0"/>
            </a:rPr>
            <a:t>Çocuk ve aile için en etkili eğitim sürecinin planlanması ve uygulanması</a:t>
          </a:r>
        </a:p>
      </dgm:t>
    </dgm:pt>
    <dgm:pt modelId="{34FF0E2D-4F94-4CFC-B53D-40BBE2B301F2}" type="sibTrans" cxnId="{5B8F4177-9F3F-4741-850C-F959042937F9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945D62E5-CD71-46B0-AD31-5370F3872617}" type="parTrans" cxnId="{5B8F4177-9F3F-4741-850C-F959042937F9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BEAB7F84-B563-479A-B51E-81FB0CE55D7C}" type="pres">
      <dgm:prSet presAssocID="{DF384CA5-2817-4409-A05E-485869881933}" presName="diagram" presStyleCnt="0">
        <dgm:presLayoutVars>
          <dgm:dir/>
          <dgm:animLvl val="lvl"/>
          <dgm:resizeHandles val="exact"/>
        </dgm:presLayoutVars>
      </dgm:prSet>
      <dgm:spPr/>
    </dgm:pt>
    <dgm:pt modelId="{B30A70C4-3061-46D5-89F2-F1FB45E42082}" type="pres">
      <dgm:prSet presAssocID="{DA09AEF9-B6FE-4284-8B5F-4454D576C26E}" presName="compNode" presStyleCnt="0"/>
      <dgm:spPr/>
    </dgm:pt>
    <dgm:pt modelId="{567C0FFA-5F3F-4A8E-B16C-40A4DEE22227}" type="pres">
      <dgm:prSet presAssocID="{DA09AEF9-B6FE-4284-8B5F-4454D576C26E}" presName="childRect" presStyleLbl="bgAcc1" presStyleIdx="0" presStyleCnt="6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</dgm:pt>
    <dgm:pt modelId="{C93A9E87-CE7E-48CE-8392-FA06DCEBF52A}" type="pres">
      <dgm:prSet presAssocID="{DA09AEF9-B6FE-4284-8B5F-4454D576C26E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683567E-79B4-4F5F-9BFC-9F26C3AB0104}" type="pres">
      <dgm:prSet presAssocID="{DA09AEF9-B6FE-4284-8B5F-4454D576C26E}" presName="parentRect" presStyleLbl="alignNode1" presStyleIdx="0" presStyleCnt="6"/>
      <dgm:spPr/>
    </dgm:pt>
    <dgm:pt modelId="{D820BA5E-C5CA-452F-95C9-3DE55C5AFEC7}" type="pres">
      <dgm:prSet presAssocID="{DA09AEF9-B6FE-4284-8B5F-4454D576C26E}" presName="adorn" presStyleLbl="fgAccFollowNode1" presStyleIdx="0" presStyleCnt="6"/>
      <dgm:spPr>
        <a:xfrm>
          <a:off x="2074692" y="1730708"/>
          <a:ext cx="738291" cy="738291"/>
        </a:xfrm>
        <a:prstGeom prst="ellipse">
          <a:avLst/>
        </a:prstGeo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</dgm:pt>
    <dgm:pt modelId="{92CC5D9E-CA12-40D9-83F4-1BD8B3E160D6}" type="pres">
      <dgm:prSet presAssocID="{A13AD22C-95A7-4866-B9AD-A871016D08C4}" presName="sibTrans" presStyleLbl="sibTrans2D1" presStyleIdx="0" presStyleCnt="0"/>
      <dgm:spPr/>
    </dgm:pt>
    <dgm:pt modelId="{5AB0D140-566F-445B-A221-269BDA7019D3}" type="pres">
      <dgm:prSet presAssocID="{CDCE8B6F-37ED-4925-996C-909C12DB770B}" presName="compNode" presStyleCnt="0"/>
      <dgm:spPr/>
    </dgm:pt>
    <dgm:pt modelId="{731657ED-131C-4EEF-8F82-B299F1209BA4}" type="pres">
      <dgm:prSet presAssocID="{CDCE8B6F-37ED-4925-996C-909C12DB770B}" presName="childRect" presStyleLbl="bgAcc1" presStyleIdx="1" presStyleCnt="6" custScaleY="97520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</dgm:pt>
    <dgm:pt modelId="{6A896150-3F22-4571-ACD0-4BB7BE040936}" type="pres">
      <dgm:prSet presAssocID="{CDCE8B6F-37ED-4925-996C-909C12DB770B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0635FB8-C1B2-4199-9AC3-BB5700AECBBB}" type="pres">
      <dgm:prSet presAssocID="{CDCE8B6F-37ED-4925-996C-909C12DB770B}" presName="parentRect" presStyleLbl="alignNode1" presStyleIdx="1" presStyleCnt="6" custLinFactNeighborX="1305" custLinFactNeighborY="5072"/>
      <dgm:spPr/>
    </dgm:pt>
    <dgm:pt modelId="{946B051F-841E-4867-AC3B-64A515317C77}" type="pres">
      <dgm:prSet presAssocID="{CDCE8B6F-37ED-4925-996C-909C12DB770B}" presName="adorn" presStyleLbl="fgAccFollowNode1" presStyleIdx="1" presStyleCnt="6"/>
      <dgm:spPr>
        <a:xfrm>
          <a:off x="4541059" y="1720945"/>
          <a:ext cx="738291" cy="738291"/>
        </a:xfrm>
        <a:prstGeom prst="ellipse">
          <a:avLst/>
        </a:prstGeo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</dgm:pt>
    <dgm:pt modelId="{44627AB0-9A2E-4DF2-9B15-684C2431C065}" type="pres">
      <dgm:prSet presAssocID="{DBC6E09B-042F-480D-A8FC-4036D44D8A82}" presName="sibTrans" presStyleLbl="sibTrans2D1" presStyleIdx="0" presStyleCnt="0"/>
      <dgm:spPr/>
    </dgm:pt>
    <dgm:pt modelId="{835A47D7-F4BE-49D3-BB9D-F3B5CB3E3640}" type="pres">
      <dgm:prSet presAssocID="{C244A476-90B6-4E97-A1CA-6EF39A161F91}" presName="compNode" presStyleCnt="0"/>
      <dgm:spPr/>
    </dgm:pt>
    <dgm:pt modelId="{D467E29C-1A9C-479B-90E2-02616564D840}" type="pres">
      <dgm:prSet presAssocID="{C244A476-90B6-4E97-A1CA-6EF39A161F91}" presName="childRect" presStyleLbl="bgAcc1" presStyleIdx="2" presStyleCnt="6" custScaleY="111621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</dgm:pt>
    <dgm:pt modelId="{4B3C984A-77B4-4AB1-B743-91D19C945F49}" type="pres">
      <dgm:prSet presAssocID="{C244A476-90B6-4E97-A1CA-6EF39A161F91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7FA7D88-8035-400E-8EF0-2F53A4F67AD2}" type="pres">
      <dgm:prSet presAssocID="{C244A476-90B6-4E97-A1CA-6EF39A161F91}" presName="parentRect" presStyleLbl="alignNode1" presStyleIdx="2" presStyleCnt="6" custScaleX="106208" custLinFactNeighborX="3462" custLinFactNeighborY="-4643"/>
      <dgm:spPr/>
    </dgm:pt>
    <dgm:pt modelId="{897A20FB-D621-4D37-AD05-774FF4B75534}" type="pres">
      <dgm:prSet presAssocID="{C244A476-90B6-4E97-A1CA-6EF39A161F91}" presName="adorn" presStyleLbl="fgAccFollowNode1" presStyleIdx="2" presStyleCnt="6"/>
      <dgm:spPr>
        <a:xfrm>
          <a:off x="7153808" y="1776454"/>
          <a:ext cx="738291" cy="738291"/>
        </a:xfrm>
        <a:prstGeom prst="ellipse">
          <a:avLst/>
        </a:prstGeo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</dgm:pt>
    <dgm:pt modelId="{BDDF19E3-5EFF-438E-8687-1DF5313C0FD7}" type="pres">
      <dgm:prSet presAssocID="{7A302126-8E83-4E69-9CEC-54595289BE7A}" presName="sibTrans" presStyleLbl="sibTrans2D1" presStyleIdx="0" presStyleCnt="0"/>
      <dgm:spPr/>
    </dgm:pt>
    <dgm:pt modelId="{536F6FFB-21EA-42EE-880B-5E3A4C7A2BDA}" type="pres">
      <dgm:prSet presAssocID="{F281E83D-23FF-4CBA-9477-A5A208AB0103}" presName="compNode" presStyleCnt="0"/>
      <dgm:spPr/>
    </dgm:pt>
    <dgm:pt modelId="{44837CFE-6EA0-400D-84B9-35A6561C252A}" type="pres">
      <dgm:prSet presAssocID="{F281E83D-23FF-4CBA-9477-A5A208AB0103}" presName="childRect" presStyleLbl="bgAcc1" presStyleIdx="3" presStyleCnt="6" custScaleY="124452" custLinFactNeighborX="-435" custLinFactNeighborY="-9908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</dgm:pt>
    <dgm:pt modelId="{B6FFACEE-87E0-4BC7-A8DF-7A671ACBBCBA}" type="pres">
      <dgm:prSet presAssocID="{F281E83D-23FF-4CBA-9477-A5A208AB0103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B8E03422-B416-4755-A6CB-09541BB82E67}" type="pres">
      <dgm:prSet presAssocID="{F281E83D-23FF-4CBA-9477-A5A208AB0103}" presName="parentRect" presStyleLbl="alignNode1" presStyleIdx="3" presStyleCnt="6" custLinFactNeighborY="-12239"/>
      <dgm:spPr/>
    </dgm:pt>
    <dgm:pt modelId="{015BF3F4-9617-45AB-B800-20A27A44B988}" type="pres">
      <dgm:prSet presAssocID="{F281E83D-23FF-4CBA-9477-A5A208AB0103}" presName="adorn" presStyleLbl="fgAccFollowNode1" presStyleIdx="3" presStyleCnt="6"/>
      <dgm:spPr>
        <a:xfrm>
          <a:off x="2147883" y="4758639"/>
          <a:ext cx="738291" cy="738291"/>
        </a:xfrm>
        <a:prstGeom prst="ellipse">
          <a:avLst/>
        </a:prstGeo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</dgm:pt>
    <dgm:pt modelId="{CC34A05A-FFDF-4B78-983C-8F140D019F2A}" type="pres">
      <dgm:prSet presAssocID="{A13CC90F-4F53-4F4E-B8C1-7EAEE93C8820}" presName="sibTrans" presStyleLbl="sibTrans2D1" presStyleIdx="0" presStyleCnt="0"/>
      <dgm:spPr/>
    </dgm:pt>
    <dgm:pt modelId="{6B1715CA-E9A2-4325-B114-F4D2C5C6D75D}" type="pres">
      <dgm:prSet presAssocID="{021A0E45-4671-45E8-83C9-86D281B5E8B4}" presName="compNode" presStyleCnt="0"/>
      <dgm:spPr/>
    </dgm:pt>
    <dgm:pt modelId="{9599A3A7-0446-4441-A496-B61F40E5A75D}" type="pres">
      <dgm:prSet presAssocID="{021A0E45-4671-45E8-83C9-86D281B5E8B4}" presName="childRect" presStyleLbl="bgAcc1" presStyleIdx="4" presStyleCnt="6" custScaleY="109026" custLinFactNeighborX="3038" custLinFactNeighborY="-13648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</dgm:pt>
    <dgm:pt modelId="{414D351F-A49A-46FC-8808-41071DA0363C}" type="pres">
      <dgm:prSet presAssocID="{021A0E45-4671-45E8-83C9-86D281B5E8B4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31FEBA2-CCBC-422D-8DC9-646DC18875BB}" type="pres">
      <dgm:prSet presAssocID="{021A0E45-4671-45E8-83C9-86D281B5E8B4}" presName="parentRect" presStyleLbl="alignNode1" presStyleIdx="4" presStyleCnt="6" custLinFactNeighborX="3038" custLinFactNeighborY="-20113"/>
      <dgm:spPr/>
    </dgm:pt>
    <dgm:pt modelId="{91A9A3B2-7979-47C7-A9C6-692BE126AE6E}" type="pres">
      <dgm:prSet presAssocID="{021A0E45-4671-45E8-83C9-86D281B5E8B4}" presName="adorn" presStyleLbl="fgAccFollowNode1" presStyleIdx="4" presStyleCnt="6"/>
      <dgm:spPr>
        <a:xfrm>
          <a:off x="4614250" y="4762182"/>
          <a:ext cx="738291" cy="738291"/>
        </a:xfrm>
        <a:prstGeom prst="ellipse">
          <a:avLst/>
        </a:prstGeo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</dgm:pt>
    <dgm:pt modelId="{3D830A96-BEA3-4966-B208-4208DAAD59C1}" type="pres">
      <dgm:prSet presAssocID="{62C01598-FE21-432B-BF75-F9A3E61DC6A6}" presName="sibTrans" presStyleLbl="sibTrans2D1" presStyleIdx="0" presStyleCnt="0"/>
      <dgm:spPr/>
    </dgm:pt>
    <dgm:pt modelId="{95586ACE-C1B5-4B57-B805-93FEF9331743}" type="pres">
      <dgm:prSet presAssocID="{BE459A44-CA3D-417B-93DD-7E8A9C4041FE}" presName="compNode" presStyleCnt="0"/>
      <dgm:spPr/>
    </dgm:pt>
    <dgm:pt modelId="{75AFF339-D683-4ABC-90AD-A649E2FD7ACF}" type="pres">
      <dgm:prSet presAssocID="{BE459A44-CA3D-417B-93DD-7E8A9C4041FE}" presName="childRect" presStyleLbl="bgAcc1" presStyleIdx="5" presStyleCnt="6" custScaleY="108194" custLinFactNeighborX="683" custLinFactNeighborY="-13713">
        <dgm:presLayoutVars>
          <dgm:bulletEnabled val="1"/>
        </dgm:presLayoutVars>
      </dgm:prSet>
      <dgm:spPr>
        <a:prstGeom prst="round2SameRect">
          <a:avLst>
            <a:gd name="adj1" fmla="val 8000"/>
            <a:gd name="adj2" fmla="val 0"/>
          </a:avLst>
        </a:prstGeom>
      </dgm:spPr>
    </dgm:pt>
    <dgm:pt modelId="{BE3E9A6E-0D8F-4148-AF27-A13D59D1A9B1}" type="pres">
      <dgm:prSet presAssocID="{BE459A44-CA3D-417B-93DD-7E8A9C4041FE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DBD8284C-6139-4C55-95E3-E4E5A7A433BE}" type="pres">
      <dgm:prSet presAssocID="{BE459A44-CA3D-417B-93DD-7E8A9C4041FE}" presName="parentRect" presStyleLbl="alignNode1" presStyleIdx="5" presStyleCnt="6" custLinFactNeighborX="429" custLinFactNeighborY="-20286"/>
      <dgm:spPr/>
    </dgm:pt>
    <dgm:pt modelId="{B8D4BF24-B07A-4CE0-80A0-18BBAF75B2EE}" type="pres">
      <dgm:prSet presAssocID="{BE459A44-CA3D-417B-93DD-7E8A9C4041FE}" presName="adorn" presStyleLbl="fgAccFollowNode1" presStyleIdx="5" presStyleCnt="6"/>
      <dgm:spPr>
        <a:xfrm>
          <a:off x="7080617" y="4739086"/>
          <a:ext cx="738291" cy="738291"/>
        </a:xfrm>
        <a:prstGeom prst="ellipse">
          <a:avLst/>
        </a:prstGeom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gm:spPr>
    </dgm:pt>
  </dgm:ptLst>
  <dgm:cxnLst>
    <dgm:cxn modelId="{7301DB0B-1B30-4AEA-A2D4-CDCB23A7144F}" type="presOf" srcId="{A13CC90F-4F53-4F4E-B8C1-7EAEE93C8820}" destId="{CC34A05A-FFDF-4B78-983C-8F140D019F2A}" srcOrd="0" destOrd="0" presId="urn:microsoft.com/office/officeart/2005/8/layout/bList2"/>
    <dgm:cxn modelId="{56A0080C-D65C-4A88-877F-5233F14300FA}" srcId="{021A0E45-4671-45E8-83C9-86D281B5E8B4}" destId="{35836799-CA68-4AA9-977C-6FB3E128A89C}" srcOrd="2" destOrd="0" parTransId="{FAE7F45F-C4B6-4292-ABF7-91B32956B333}" sibTransId="{83A83A81-6C3E-4730-9A1F-3539448D95CE}"/>
    <dgm:cxn modelId="{3C260C0C-1F9A-47D6-BD20-22CA467083EE}" type="presOf" srcId="{EB16E588-8713-4D83-89AC-5825D19FAAD6}" destId="{44837CFE-6EA0-400D-84B9-35A6561C252A}" srcOrd="0" destOrd="0" presId="urn:microsoft.com/office/officeart/2005/8/layout/bList2"/>
    <dgm:cxn modelId="{15006D0E-9374-406E-93E5-38B5A28876DB}" srcId="{DF384CA5-2817-4409-A05E-485869881933}" destId="{CDCE8B6F-37ED-4925-996C-909C12DB770B}" srcOrd="1" destOrd="0" parTransId="{3613017C-AA27-4635-B13E-8E626779B844}" sibTransId="{DBC6E09B-042F-480D-A8FC-4036D44D8A82}"/>
    <dgm:cxn modelId="{7C228B0E-4C97-476C-BCDE-ACC982D10406}" type="presOf" srcId="{35836799-CA68-4AA9-977C-6FB3E128A89C}" destId="{9599A3A7-0446-4441-A496-B61F40E5A75D}" srcOrd="0" destOrd="2" presId="urn:microsoft.com/office/officeart/2005/8/layout/bList2"/>
    <dgm:cxn modelId="{E2CB3D1A-BB18-45F1-B445-DC3079D61152}" type="presOf" srcId="{C244A476-90B6-4E97-A1CA-6EF39A161F91}" destId="{4B3C984A-77B4-4AB1-B743-91D19C945F49}" srcOrd="0" destOrd="0" presId="urn:microsoft.com/office/officeart/2005/8/layout/bList2"/>
    <dgm:cxn modelId="{CD9D0D22-470E-4B69-8908-9FC65C0BA7B7}" srcId="{C244A476-90B6-4E97-A1CA-6EF39A161F91}" destId="{817198C0-CC68-4092-8D9C-CC24E2CEBE42}" srcOrd="2" destOrd="0" parTransId="{472196BB-B396-4FB7-B4B7-AEECF2CED28A}" sibTransId="{19E880F7-6C90-453A-8345-7479614368C4}"/>
    <dgm:cxn modelId="{9FE3FC22-5848-4D4C-9622-65ED92288BA2}" srcId="{F281E83D-23FF-4CBA-9477-A5A208AB0103}" destId="{729A9462-3302-4E96-9AE0-9F2628051580}" srcOrd="1" destOrd="0" parTransId="{E30FFA44-69F1-4E74-BB2E-222345F9CDD8}" sibTransId="{F8B23DEF-E26E-4F00-BECB-8FBE350617C1}"/>
    <dgm:cxn modelId="{2E012326-CE23-4CC9-A741-34829CD99E0F}" type="presOf" srcId="{90990337-5690-4FA0-9955-61CD497D165A}" destId="{567C0FFA-5F3F-4A8E-B16C-40A4DEE22227}" srcOrd="0" destOrd="0" presId="urn:microsoft.com/office/officeart/2005/8/layout/bList2"/>
    <dgm:cxn modelId="{736FE226-1005-4F65-B164-17520F7154A1}" type="presOf" srcId="{8C94F7A1-7556-4A65-BCE8-64FCD4F1B1B0}" destId="{567C0FFA-5F3F-4A8E-B16C-40A4DEE22227}" srcOrd="0" destOrd="1" presId="urn:microsoft.com/office/officeart/2005/8/layout/bList2"/>
    <dgm:cxn modelId="{99054A27-295D-4898-9ED6-E2ABF888DA0F}" srcId="{DF384CA5-2817-4409-A05E-485869881933}" destId="{DA09AEF9-B6FE-4284-8B5F-4454D576C26E}" srcOrd="0" destOrd="0" parTransId="{85C6EC9D-8EF5-4FD9-B411-D599E5372424}" sibTransId="{A13AD22C-95A7-4866-B9AD-A871016D08C4}"/>
    <dgm:cxn modelId="{0F585829-2EEA-4554-835D-A7ECB2B80F7B}" srcId="{DF384CA5-2817-4409-A05E-485869881933}" destId="{F281E83D-23FF-4CBA-9477-A5A208AB0103}" srcOrd="3" destOrd="0" parTransId="{9F0568BB-9AC5-4110-87BB-6780EB1A8768}" sibTransId="{A13CC90F-4F53-4F4E-B8C1-7EAEE93C8820}"/>
    <dgm:cxn modelId="{C4D6142A-723B-45F8-A3F4-95625903AD84}" srcId="{C244A476-90B6-4E97-A1CA-6EF39A161F91}" destId="{4068EF19-3D12-4884-AD0D-014403A33076}" srcOrd="0" destOrd="0" parTransId="{07AD868B-39AD-46E9-B831-A3D1DE37B45A}" sibTransId="{C3EBEF1E-F7EE-467B-8200-9073904437A8}"/>
    <dgm:cxn modelId="{304CAA30-F4CB-430B-891A-3BA8C9FB7952}" type="presOf" srcId="{F281E83D-23FF-4CBA-9477-A5A208AB0103}" destId="{B6FFACEE-87E0-4BC7-A8DF-7A671ACBBCBA}" srcOrd="0" destOrd="0" presId="urn:microsoft.com/office/officeart/2005/8/layout/bList2"/>
    <dgm:cxn modelId="{45024232-8ABD-4C0F-8FE7-28BB08CC1D6F}" srcId="{021A0E45-4671-45E8-83C9-86D281B5E8B4}" destId="{9FCC5E87-23D9-48FF-B28C-60DE8D08E776}" srcOrd="3" destOrd="0" parTransId="{21C2763F-9CDB-4D0E-8F10-DA229A0A3BFD}" sibTransId="{C4DBCEDC-FF1D-4B73-A4EA-C8C8BA4FF0C1}"/>
    <dgm:cxn modelId="{A6883C39-4F3A-4AFD-A3F1-A1C38F079D71}" srcId="{DF384CA5-2817-4409-A05E-485869881933}" destId="{021A0E45-4671-45E8-83C9-86D281B5E8B4}" srcOrd="4" destOrd="0" parTransId="{EAD85A62-B758-4FAC-A3C9-3276453C34F6}" sibTransId="{62C01598-FE21-432B-BF75-F9A3E61DC6A6}"/>
    <dgm:cxn modelId="{9E8DD246-3E7A-4607-9028-D6A5EDC9FCEA}" type="presOf" srcId="{9FCC5E87-23D9-48FF-B28C-60DE8D08E776}" destId="{9599A3A7-0446-4441-A496-B61F40E5A75D}" srcOrd="0" destOrd="3" presId="urn:microsoft.com/office/officeart/2005/8/layout/bList2"/>
    <dgm:cxn modelId="{199F5A48-4E29-4AC0-BF55-7FF1CFABEA61}" type="presOf" srcId="{DA09AEF9-B6FE-4284-8B5F-4454D576C26E}" destId="{C93A9E87-CE7E-48CE-8392-FA06DCEBF52A}" srcOrd="0" destOrd="0" presId="urn:microsoft.com/office/officeart/2005/8/layout/bList2"/>
    <dgm:cxn modelId="{D85FCB4C-0663-421E-802A-3F15CBC0CFE2}" type="presOf" srcId="{729A9462-3302-4E96-9AE0-9F2628051580}" destId="{44837CFE-6EA0-400D-84B9-35A6561C252A}" srcOrd="0" destOrd="1" presId="urn:microsoft.com/office/officeart/2005/8/layout/bList2"/>
    <dgm:cxn modelId="{375FF94C-4AFD-44F5-AE88-7DD3CAD8DFF7}" type="presOf" srcId="{07EFD2AC-7BB4-4C09-A466-CF7FD1CF0C24}" destId="{44837CFE-6EA0-400D-84B9-35A6561C252A}" srcOrd="0" destOrd="2" presId="urn:microsoft.com/office/officeart/2005/8/layout/bList2"/>
    <dgm:cxn modelId="{994AF255-545A-4AB3-BDA7-7900E61F52EB}" type="presOf" srcId="{BE459A44-CA3D-417B-93DD-7E8A9C4041FE}" destId="{BE3E9A6E-0D8F-4148-AF27-A13D59D1A9B1}" srcOrd="0" destOrd="0" presId="urn:microsoft.com/office/officeart/2005/8/layout/bList2"/>
    <dgm:cxn modelId="{B6C8F65D-D95F-40D4-B9EF-A80EAD7CB40D}" srcId="{F281E83D-23FF-4CBA-9477-A5A208AB0103}" destId="{EB16E588-8713-4D83-89AC-5825D19FAAD6}" srcOrd="0" destOrd="0" parTransId="{18A3E856-CF1C-490E-874D-AA10AADE92C0}" sibTransId="{E5E12FAB-C317-44C7-9899-9D5027B190FE}"/>
    <dgm:cxn modelId="{43C8AC5E-B5FD-4586-A21E-68298083D770}" type="presOf" srcId="{62C01598-FE21-432B-BF75-F9A3E61DC6A6}" destId="{3D830A96-BEA3-4966-B208-4208DAAD59C1}" srcOrd="0" destOrd="0" presId="urn:microsoft.com/office/officeart/2005/8/layout/bList2"/>
    <dgm:cxn modelId="{8851C65F-746B-43C0-8AF9-724301BD4581}" srcId="{CDCE8B6F-37ED-4925-996C-909C12DB770B}" destId="{64526805-3A5F-4A84-B193-4A475EB30060}" srcOrd="1" destOrd="0" parTransId="{E9A81788-E4C3-40C2-B1EC-7E6F5CF53651}" sibTransId="{783E3F40-2B93-4E1F-A700-0C776363CB4A}"/>
    <dgm:cxn modelId="{ACD34263-DAD4-4F88-9127-D41FE4743296}" type="presOf" srcId="{53B77E63-E649-4571-A84E-4456E2E6D54D}" destId="{D467E29C-1A9C-479B-90E2-02616564D840}" srcOrd="0" destOrd="1" presId="urn:microsoft.com/office/officeart/2005/8/layout/bList2"/>
    <dgm:cxn modelId="{53DC0268-A110-44B0-9F6A-F44BC38C3E1B}" type="presOf" srcId="{C09BC503-F64F-4743-9B0B-D80341BD2EA6}" destId="{75AFF339-D683-4ABC-90AD-A649E2FD7ACF}" srcOrd="0" destOrd="0" presId="urn:microsoft.com/office/officeart/2005/8/layout/bList2"/>
    <dgm:cxn modelId="{25E20D6A-7A73-4722-990D-F35C8A62EB3D}" srcId="{BE459A44-CA3D-417B-93DD-7E8A9C4041FE}" destId="{77B6D9D7-B1C7-48BF-8F59-576DFA5E82EB}" srcOrd="1" destOrd="0" parTransId="{8ABDBDF6-C3DE-4B87-B735-AAA6E087B8C4}" sibTransId="{D558A8D6-541D-4474-9C94-8388B4193F65}"/>
    <dgm:cxn modelId="{31983977-CAD2-479F-9725-6CC068702AF9}" srcId="{DA09AEF9-B6FE-4284-8B5F-4454D576C26E}" destId="{90990337-5690-4FA0-9955-61CD497D165A}" srcOrd="0" destOrd="0" parTransId="{0CFA8183-F5A3-409B-8848-5D48FB4D0C73}" sibTransId="{CA038D63-BDFE-4AA5-93D4-535CE8413F89}"/>
    <dgm:cxn modelId="{5B8F4177-9F3F-4741-850C-F959042937F9}" srcId="{C244A476-90B6-4E97-A1CA-6EF39A161F91}" destId="{53B77E63-E649-4571-A84E-4456E2E6D54D}" srcOrd="1" destOrd="0" parTransId="{945D62E5-CD71-46B0-AD31-5370F3872617}" sibTransId="{34FF0E2D-4F94-4CFC-B53D-40BBE2B301F2}"/>
    <dgm:cxn modelId="{D8B1E07B-B51B-4669-BD2C-3E086B110C4B}" type="presOf" srcId="{021A0E45-4671-45E8-83C9-86D281B5E8B4}" destId="{731FEBA2-CCBC-422D-8DC9-646DC18875BB}" srcOrd="1" destOrd="0" presId="urn:microsoft.com/office/officeart/2005/8/layout/bList2"/>
    <dgm:cxn modelId="{AA7BEC82-DDB9-4542-8596-2CC5CEF32221}" type="presOf" srcId="{64526805-3A5F-4A84-B193-4A475EB30060}" destId="{731657ED-131C-4EEF-8F82-B299F1209BA4}" srcOrd="0" destOrd="1" presId="urn:microsoft.com/office/officeart/2005/8/layout/bList2"/>
    <dgm:cxn modelId="{C618468E-DA99-4180-B274-E7A9C616E47A}" type="presOf" srcId="{DF384CA5-2817-4409-A05E-485869881933}" destId="{BEAB7F84-B563-479A-B51E-81FB0CE55D7C}" srcOrd="0" destOrd="0" presId="urn:microsoft.com/office/officeart/2005/8/layout/bList2"/>
    <dgm:cxn modelId="{BCBBC192-AE66-4ED9-8D28-1973D3FEFEA0}" type="presOf" srcId="{5127465A-0A4D-4BC6-BFA6-097130CE6FF7}" destId="{731657ED-131C-4EEF-8F82-B299F1209BA4}" srcOrd="0" destOrd="0" presId="urn:microsoft.com/office/officeart/2005/8/layout/bList2"/>
    <dgm:cxn modelId="{BF673A94-E9EA-4A21-A1F4-293BA5988363}" type="presOf" srcId="{BE459A44-CA3D-417B-93DD-7E8A9C4041FE}" destId="{DBD8284C-6139-4C55-95E3-E4E5A7A433BE}" srcOrd="1" destOrd="0" presId="urn:microsoft.com/office/officeart/2005/8/layout/bList2"/>
    <dgm:cxn modelId="{8438A4A4-F341-473B-8086-B62B19EC1F5F}" srcId="{021A0E45-4671-45E8-83C9-86D281B5E8B4}" destId="{F19737A4-A230-46EE-9394-C0B01DC2738B}" srcOrd="1" destOrd="0" parTransId="{AA9476D9-130F-45C2-B043-A83823658518}" sibTransId="{8E1B6FF7-85CE-40D7-9146-1A8B6E353682}"/>
    <dgm:cxn modelId="{02D94CA6-0D7C-445A-A201-8C4C917E9744}" type="presOf" srcId="{7A302126-8E83-4E69-9CEC-54595289BE7A}" destId="{BDDF19E3-5EFF-438E-8687-1DF5313C0FD7}" srcOrd="0" destOrd="0" presId="urn:microsoft.com/office/officeart/2005/8/layout/bList2"/>
    <dgm:cxn modelId="{B47C51A6-211E-4D9F-A033-8B2D51E5162C}" srcId="{BE459A44-CA3D-417B-93DD-7E8A9C4041FE}" destId="{2AA7C812-E333-466C-98DB-24E94EC3E9B1}" srcOrd="2" destOrd="0" parTransId="{3341242E-E413-4C58-8D62-FC2421F9E4BE}" sibTransId="{C538246B-D99B-4B16-8329-596345595DFC}"/>
    <dgm:cxn modelId="{1A9B87A7-447B-418A-9524-773E86570892}" type="presOf" srcId="{4068EF19-3D12-4884-AD0D-014403A33076}" destId="{D467E29C-1A9C-479B-90E2-02616564D840}" srcOrd="0" destOrd="0" presId="urn:microsoft.com/office/officeart/2005/8/layout/bList2"/>
    <dgm:cxn modelId="{07E54DB6-2232-4ED9-8762-3F910EE906A3}" type="presOf" srcId="{A13AD22C-95A7-4866-B9AD-A871016D08C4}" destId="{92CC5D9E-CA12-40D9-83F4-1BD8B3E160D6}" srcOrd="0" destOrd="0" presId="urn:microsoft.com/office/officeart/2005/8/layout/bList2"/>
    <dgm:cxn modelId="{54B072B8-68C3-437E-8FC0-6766045DBF35}" type="presOf" srcId="{DBC6E09B-042F-480D-A8FC-4036D44D8A82}" destId="{44627AB0-9A2E-4DF2-9B15-684C2431C065}" srcOrd="0" destOrd="0" presId="urn:microsoft.com/office/officeart/2005/8/layout/bList2"/>
    <dgm:cxn modelId="{DE998CBC-03C6-4416-887E-CA3E2FE253EF}" type="presOf" srcId="{2AA7C812-E333-466C-98DB-24E94EC3E9B1}" destId="{75AFF339-D683-4ABC-90AD-A649E2FD7ACF}" srcOrd="0" destOrd="2" presId="urn:microsoft.com/office/officeart/2005/8/layout/bList2"/>
    <dgm:cxn modelId="{660805BF-C913-4A8A-BC5B-ECADD2CB78D4}" srcId="{BE459A44-CA3D-417B-93DD-7E8A9C4041FE}" destId="{C09BC503-F64F-4743-9B0B-D80341BD2EA6}" srcOrd="0" destOrd="0" parTransId="{D64C912B-77D0-4120-853F-123022EDC864}" sibTransId="{F1EB64A3-1F1E-4E58-A36F-7E95F19C2FDF}"/>
    <dgm:cxn modelId="{156C9EC1-A6C4-43B9-A43B-4860B05545FE}" type="presOf" srcId="{F281E83D-23FF-4CBA-9477-A5A208AB0103}" destId="{B8E03422-B416-4755-A6CB-09541BB82E67}" srcOrd="1" destOrd="0" presId="urn:microsoft.com/office/officeart/2005/8/layout/bList2"/>
    <dgm:cxn modelId="{D740BCC9-A730-41EE-AD39-DBFE39199C7E}" type="presOf" srcId="{77B6D9D7-B1C7-48BF-8F59-576DFA5E82EB}" destId="{75AFF339-D683-4ABC-90AD-A649E2FD7ACF}" srcOrd="0" destOrd="1" presId="urn:microsoft.com/office/officeart/2005/8/layout/bList2"/>
    <dgm:cxn modelId="{09A3F7CC-7E76-4EDA-88D9-2EE5926DD50D}" srcId="{021A0E45-4671-45E8-83C9-86D281B5E8B4}" destId="{D663A371-0BEE-4DCC-B011-C77D3AE663BA}" srcOrd="0" destOrd="0" parTransId="{ACA057A6-FD2F-4FC4-B293-1953331FBADB}" sibTransId="{EDB70F23-9D0B-4746-9F9E-D60DB163AA91}"/>
    <dgm:cxn modelId="{C55F69DE-ABA1-4C6E-8554-30E50EDCA558}" type="presOf" srcId="{021A0E45-4671-45E8-83C9-86D281B5E8B4}" destId="{414D351F-A49A-46FC-8808-41071DA0363C}" srcOrd="0" destOrd="0" presId="urn:microsoft.com/office/officeart/2005/8/layout/bList2"/>
    <dgm:cxn modelId="{C242A0DF-2059-4E3F-93A3-B0476B0D03C8}" srcId="{DF384CA5-2817-4409-A05E-485869881933}" destId="{C244A476-90B6-4E97-A1CA-6EF39A161F91}" srcOrd="2" destOrd="0" parTransId="{14CF1450-F0EF-4CBB-A390-8911AAE50EB9}" sibTransId="{7A302126-8E83-4E69-9CEC-54595289BE7A}"/>
    <dgm:cxn modelId="{83497DE1-44C7-4E4A-BFDC-F23B20C250E9}" srcId="{CDCE8B6F-37ED-4925-996C-909C12DB770B}" destId="{5127465A-0A4D-4BC6-BFA6-097130CE6FF7}" srcOrd="0" destOrd="0" parTransId="{DE0FC2A5-9104-43B7-A711-528DE20B8F05}" sibTransId="{20006A8A-9E1F-419F-ADE6-8EF5C5064C71}"/>
    <dgm:cxn modelId="{8C010BE4-9AAD-4B5F-AE64-A1BA09BE1FD2}" type="presOf" srcId="{C244A476-90B6-4E97-A1CA-6EF39A161F91}" destId="{A7FA7D88-8035-400E-8EF0-2F53A4F67AD2}" srcOrd="1" destOrd="0" presId="urn:microsoft.com/office/officeart/2005/8/layout/bList2"/>
    <dgm:cxn modelId="{EFEA1BE5-8665-493F-A311-F079C3D9450E}" srcId="{F281E83D-23FF-4CBA-9477-A5A208AB0103}" destId="{07EFD2AC-7BB4-4C09-A466-CF7FD1CF0C24}" srcOrd="2" destOrd="0" parTransId="{68C6B43B-80B6-4F0E-8FF8-7A2D4A9D5680}" sibTransId="{49E9DECF-268F-4E0A-B5A2-DBE3DFB76559}"/>
    <dgm:cxn modelId="{FA6DF8E6-C068-401F-9D01-408C1AF46548}" srcId="{DF384CA5-2817-4409-A05E-485869881933}" destId="{BE459A44-CA3D-417B-93DD-7E8A9C4041FE}" srcOrd="5" destOrd="0" parTransId="{0BA841C8-FF64-4F29-86E7-814A54FC43AB}" sibTransId="{B2A2F2E0-62A4-4304-B169-BFA4FF1DD9A4}"/>
    <dgm:cxn modelId="{7C2DB1E8-3CC3-45E5-94AF-16A1F2595F49}" type="presOf" srcId="{F19737A4-A230-46EE-9394-C0B01DC2738B}" destId="{9599A3A7-0446-4441-A496-B61F40E5A75D}" srcOrd="0" destOrd="1" presId="urn:microsoft.com/office/officeart/2005/8/layout/bList2"/>
    <dgm:cxn modelId="{C5E576F0-52C3-4CBF-9787-DACB04BBAC48}" type="presOf" srcId="{CDCE8B6F-37ED-4925-996C-909C12DB770B}" destId="{30635FB8-C1B2-4199-9AC3-BB5700AECBBB}" srcOrd="1" destOrd="0" presId="urn:microsoft.com/office/officeart/2005/8/layout/bList2"/>
    <dgm:cxn modelId="{02F0DBF2-D7CA-42A0-A4D1-520365A24F2A}" type="presOf" srcId="{DA09AEF9-B6FE-4284-8B5F-4454D576C26E}" destId="{1683567E-79B4-4F5F-9BFC-9F26C3AB0104}" srcOrd="1" destOrd="0" presId="urn:microsoft.com/office/officeart/2005/8/layout/bList2"/>
    <dgm:cxn modelId="{68CFE9F3-F64B-413B-9547-563249BF41DD}" type="presOf" srcId="{D663A371-0BEE-4DCC-B011-C77D3AE663BA}" destId="{9599A3A7-0446-4441-A496-B61F40E5A75D}" srcOrd="0" destOrd="0" presId="urn:microsoft.com/office/officeart/2005/8/layout/bList2"/>
    <dgm:cxn modelId="{745581F9-8F7B-41D6-AD1A-2E22797C0B81}" srcId="{DA09AEF9-B6FE-4284-8B5F-4454D576C26E}" destId="{8C94F7A1-7556-4A65-BCE8-64FCD4F1B1B0}" srcOrd="1" destOrd="0" parTransId="{EF42BCAC-5AC6-41D8-A8C1-C287F7061FB7}" sibTransId="{FB97F574-2711-4BAC-BD18-EDA189562E03}"/>
    <dgm:cxn modelId="{D8691FFD-824E-422C-9E71-332CA1A0A079}" type="presOf" srcId="{817198C0-CC68-4092-8D9C-CC24E2CEBE42}" destId="{D467E29C-1A9C-479B-90E2-02616564D840}" srcOrd="0" destOrd="2" presId="urn:microsoft.com/office/officeart/2005/8/layout/bList2"/>
    <dgm:cxn modelId="{8215FEFE-F1E7-47D7-AD1D-4F5F9B9E14BE}" type="presOf" srcId="{CDCE8B6F-37ED-4925-996C-909C12DB770B}" destId="{6A896150-3F22-4571-ACD0-4BB7BE040936}" srcOrd="0" destOrd="0" presId="urn:microsoft.com/office/officeart/2005/8/layout/bList2"/>
    <dgm:cxn modelId="{7731C205-F3BA-4E6E-A30F-F3ECB0AE36CB}" type="presParOf" srcId="{BEAB7F84-B563-479A-B51E-81FB0CE55D7C}" destId="{B30A70C4-3061-46D5-89F2-F1FB45E42082}" srcOrd="0" destOrd="0" presId="urn:microsoft.com/office/officeart/2005/8/layout/bList2"/>
    <dgm:cxn modelId="{E41C05C3-BEB9-4FFE-B06E-5B2DE76BD6EF}" type="presParOf" srcId="{B30A70C4-3061-46D5-89F2-F1FB45E42082}" destId="{567C0FFA-5F3F-4A8E-B16C-40A4DEE22227}" srcOrd="0" destOrd="0" presId="urn:microsoft.com/office/officeart/2005/8/layout/bList2"/>
    <dgm:cxn modelId="{8DF5C703-6151-4A53-B199-F3B2FB4E9B3F}" type="presParOf" srcId="{B30A70C4-3061-46D5-89F2-F1FB45E42082}" destId="{C93A9E87-CE7E-48CE-8392-FA06DCEBF52A}" srcOrd="1" destOrd="0" presId="urn:microsoft.com/office/officeart/2005/8/layout/bList2"/>
    <dgm:cxn modelId="{EDC920DE-1266-489E-AD16-34E258742C87}" type="presParOf" srcId="{B30A70C4-3061-46D5-89F2-F1FB45E42082}" destId="{1683567E-79B4-4F5F-9BFC-9F26C3AB0104}" srcOrd="2" destOrd="0" presId="urn:microsoft.com/office/officeart/2005/8/layout/bList2"/>
    <dgm:cxn modelId="{68999CC1-9387-48CB-BA42-D88F48CCC444}" type="presParOf" srcId="{B30A70C4-3061-46D5-89F2-F1FB45E42082}" destId="{D820BA5E-C5CA-452F-95C9-3DE55C5AFEC7}" srcOrd="3" destOrd="0" presId="urn:microsoft.com/office/officeart/2005/8/layout/bList2"/>
    <dgm:cxn modelId="{C7CB27DC-45A0-4E4C-AEA4-2458089E87F2}" type="presParOf" srcId="{BEAB7F84-B563-479A-B51E-81FB0CE55D7C}" destId="{92CC5D9E-CA12-40D9-83F4-1BD8B3E160D6}" srcOrd="1" destOrd="0" presId="urn:microsoft.com/office/officeart/2005/8/layout/bList2"/>
    <dgm:cxn modelId="{886071CE-FBF3-46E6-87E2-9509C00E6EBB}" type="presParOf" srcId="{BEAB7F84-B563-479A-B51E-81FB0CE55D7C}" destId="{5AB0D140-566F-445B-A221-269BDA7019D3}" srcOrd="2" destOrd="0" presId="urn:microsoft.com/office/officeart/2005/8/layout/bList2"/>
    <dgm:cxn modelId="{549F224F-22B1-475D-8B45-3024BFDE5DB4}" type="presParOf" srcId="{5AB0D140-566F-445B-A221-269BDA7019D3}" destId="{731657ED-131C-4EEF-8F82-B299F1209BA4}" srcOrd="0" destOrd="0" presId="urn:microsoft.com/office/officeart/2005/8/layout/bList2"/>
    <dgm:cxn modelId="{8D2895DB-58A5-46A3-AD78-94999554EB27}" type="presParOf" srcId="{5AB0D140-566F-445B-A221-269BDA7019D3}" destId="{6A896150-3F22-4571-ACD0-4BB7BE040936}" srcOrd="1" destOrd="0" presId="urn:microsoft.com/office/officeart/2005/8/layout/bList2"/>
    <dgm:cxn modelId="{0968878C-351D-48D3-9BAF-83E315741590}" type="presParOf" srcId="{5AB0D140-566F-445B-A221-269BDA7019D3}" destId="{30635FB8-C1B2-4199-9AC3-BB5700AECBBB}" srcOrd="2" destOrd="0" presId="urn:microsoft.com/office/officeart/2005/8/layout/bList2"/>
    <dgm:cxn modelId="{75A9904E-9FAA-4ECF-BFCE-2FB08DE0BFF6}" type="presParOf" srcId="{5AB0D140-566F-445B-A221-269BDA7019D3}" destId="{946B051F-841E-4867-AC3B-64A515317C77}" srcOrd="3" destOrd="0" presId="urn:microsoft.com/office/officeart/2005/8/layout/bList2"/>
    <dgm:cxn modelId="{F749367B-EB9B-4486-BE00-0F360843536B}" type="presParOf" srcId="{BEAB7F84-B563-479A-B51E-81FB0CE55D7C}" destId="{44627AB0-9A2E-4DF2-9B15-684C2431C065}" srcOrd="3" destOrd="0" presId="urn:microsoft.com/office/officeart/2005/8/layout/bList2"/>
    <dgm:cxn modelId="{BCFBE967-5DB1-4356-A4EA-C830932A9900}" type="presParOf" srcId="{BEAB7F84-B563-479A-B51E-81FB0CE55D7C}" destId="{835A47D7-F4BE-49D3-BB9D-F3B5CB3E3640}" srcOrd="4" destOrd="0" presId="urn:microsoft.com/office/officeart/2005/8/layout/bList2"/>
    <dgm:cxn modelId="{85A96DDD-2C33-4699-9E2E-D38323649332}" type="presParOf" srcId="{835A47D7-F4BE-49D3-BB9D-F3B5CB3E3640}" destId="{D467E29C-1A9C-479B-90E2-02616564D840}" srcOrd="0" destOrd="0" presId="urn:microsoft.com/office/officeart/2005/8/layout/bList2"/>
    <dgm:cxn modelId="{0691EE17-2611-43BE-9E27-1E9886A57390}" type="presParOf" srcId="{835A47D7-F4BE-49D3-BB9D-F3B5CB3E3640}" destId="{4B3C984A-77B4-4AB1-B743-91D19C945F49}" srcOrd="1" destOrd="0" presId="urn:microsoft.com/office/officeart/2005/8/layout/bList2"/>
    <dgm:cxn modelId="{C2A114A9-0475-4144-98C2-A2A391AF751E}" type="presParOf" srcId="{835A47D7-F4BE-49D3-BB9D-F3B5CB3E3640}" destId="{A7FA7D88-8035-400E-8EF0-2F53A4F67AD2}" srcOrd="2" destOrd="0" presId="urn:microsoft.com/office/officeart/2005/8/layout/bList2"/>
    <dgm:cxn modelId="{296CB523-7787-4811-900C-D6AED468AA6D}" type="presParOf" srcId="{835A47D7-F4BE-49D3-BB9D-F3B5CB3E3640}" destId="{897A20FB-D621-4D37-AD05-774FF4B75534}" srcOrd="3" destOrd="0" presId="urn:microsoft.com/office/officeart/2005/8/layout/bList2"/>
    <dgm:cxn modelId="{F0919CBC-4E28-49B0-8F17-18FA4BB176AD}" type="presParOf" srcId="{BEAB7F84-B563-479A-B51E-81FB0CE55D7C}" destId="{BDDF19E3-5EFF-438E-8687-1DF5313C0FD7}" srcOrd="5" destOrd="0" presId="urn:microsoft.com/office/officeart/2005/8/layout/bList2"/>
    <dgm:cxn modelId="{077EF751-E6A7-4A41-A949-7FF340B0EA8F}" type="presParOf" srcId="{BEAB7F84-B563-479A-B51E-81FB0CE55D7C}" destId="{536F6FFB-21EA-42EE-880B-5E3A4C7A2BDA}" srcOrd="6" destOrd="0" presId="urn:microsoft.com/office/officeart/2005/8/layout/bList2"/>
    <dgm:cxn modelId="{7BC79409-13FA-4231-8E43-864414BE0D4F}" type="presParOf" srcId="{536F6FFB-21EA-42EE-880B-5E3A4C7A2BDA}" destId="{44837CFE-6EA0-400D-84B9-35A6561C252A}" srcOrd="0" destOrd="0" presId="urn:microsoft.com/office/officeart/2005/8/layout/bList2"/>
    <dgm:cxn modelId="{86B6AB4E-79BA-439B-A2D1-828A67BAD29E}" type="presParOf" srcId="{536F6FFB-21EA-42EE-880B-5E3A4C7A2BDA}" destId="{B6FFACEE-87E0-4BC7-A8DF-7A671ACBBCBA}" srcOrd="1" destOrd="0" presId="urn:microsoft.com/office/officeart/2005/8/layout/bList2"/>
    <dgm:cxn modelId="{6A83DBD0-BF9E-4EA8-888B-87EEF8E1E37C}" type="presParOf" srcId="{536F6FFB-21EA-42EE-880B-5E3A4C7A2BDA}" destId="{B8E03422-B416-4755-A6CB-09541BB82E67}" srcOrd="2" destOrd="0" presId="urn:microsoft.com/office/officeart/2005/8/layout/bList2"/>
    <dgm:cxn modelId="{CB2CD9E4-8849-46AA-86B2-89899E717702}" type="presParOf" srcId="{536F6FFB-21EA-42EE-880B-5E3A4C7A2BDA}" destId="{015BF3F4-9617-45AB-B800-20A27A44B988}" srcOrd="3" destOrd="0" presId="urn:microsoft.com/office/officeart/2005/8/layout/bList2"/>
    <dgm:cxn modelId="{8228BF43-40D7-410D-A0EF-9CB4B182D242}" type="presParOf" srcId="{BEAB7F84-B563-479A-B51E-81FB0CE55D7C}" destId="{CC34A05A-FFDF-4B78-983C-8F140D019F2A}" srcOrd="7" destOrd="0" presId="urn:microsoft.com/office/officeart/2005/8/layout/bList2"/>
    <dgm:cxn modelId="{D42C8DB3-0F87-4BC3-B528-058187DDB880}" type="presParOf" srcId="{BEAB7F84-B563-479A-B51E-81FB0CE55D7C}" destId="{6B1715CA-E9A2-4325-B114-F4D2C5C6D75D}" srcOrd="8" destOrd="0" presId="urn:microsoft.com/office/officeart/2005/8/layout/bList2"/>
    <dgm:cxn modelId="{5AEF5D09-9FE6-43F9-896E-18103C199DB1}" type="presParOf" srcId="{6B1715CA-E9A2-4325-B114-F4D2C5C6D75D}" destId="{9599A3A7-0446-4441-A496-B61F40E5A75D}" srcOrd="0" destOrd="0" presId="urn:microsoft.com/office/officeart/2005/8/layout/bList2"/>
    <dgm:cxn modelId="{CA53E44B-C990-4B9D-8BB3-7E6CCEB7EEF8}" type="presParOf" srcId="{6B1715CA-E9A2-4325-B114-F4D2C5C6D75D}" destId="{414D351F-A49A-46FC-8808-41071DA0363C}" srcOrd="1" destOrd="0" presId="urn:microsoft.com/office/officeart/2005/8/layout/bList2"/>
    <dgm:cxn modelId="{79434E0F-C887-41DA-8BFA-1B6B0FBBD2AC}" type="presParOf" srcId="{6B1715CA-E9A2-4325-B114-F4D2C5C6D75D}" destId="{731FEBA2-CCBC-422D-8DC9-646DC18875BB}" srcOrd="2" destOrd="0" presId="urn:microsoft.com/office/officeart/2005/8/layout/bList2"/>
    <dgm:cxn modelId="{AAF0B6A3-8036-4E0A-8498-C19EDEBBEB5B}" type="presParOf" srcId="{6B1715CA-E9A2-4325-B114-F4D2C5C6D75D}" destId="{91A9A3B2-7979-47C7-A9C6-692BE126AE6E}" srcOrd="3" destOrd="0" presId="urn:microsoft.com/office/officeart/2005/8/layout/bList2"/>
    <dgm:cxn modelId="{8EFB0DFE-370E-4F93-BD93-0BD5FED2BD36}" type="presParOf" srcId="{BEAB7F84-B563-479A-B51E-81FB0CE55D7C}" destId="{3D830A96-BEA3-4966-B208-4208DAAD59C1}" srcOrd="9" destOrd="0" presId="urn:microsoft.com/office/officeart/2005/8/layout/bList2"/>
    <dgm:cxn modelId="{36BEEEA6-87CF-4B3B-BE7E-47605E10107B}" type="presParOf" srcId="{BEAB7F84-B563-479A-B51E-81FB0CE55D7C}" destId="{95586ACE-C1B5-4B57-B805-93FEF9331743}" srcOrd="10" destOrd="0" presId="urn:microsoft.com/office/officeart/2005/8/layout/bList2"/>
    <dgm:cxn modelId="{C6EAD32F-67A2-4055-9556-D7F5BB65DC7E}" type="presParOf" srcId="{95586ACE-C1B5-4B57-B805-93FEF9331743}" destId="{75AFF339-D683-4ABC-90AD-A649E2FD7ACF}" srcOrd="0" destOrd="0" presId="urn:microsoft.com/office/officeart/2005/8/layout/bList2"/>
    <dgm:cxn modelId="{F2D363A7-5639-40AF-9012-D92809F8F1FC}" type="presParOf" srcId="{95586ACE-C1B5-4B57-B805-93FEF9331743}" destId="{BE3E9A6E-0D8F-4148-AF27-A13D59D1A9B1}" srcOrd="1" destOrd="0" presId="urn:microsoft.com/office/officeart/2005/8/layout/bList2"/>
    <dgm:cxn modelId="{A670A72F-BC34-4346-93A3-19955169F38A}" type="presParOf" srcId="{95586ACE-C1B5-4B57-B805-93FEF9331743}" destId="{DBD8284C-6139-4C55-95E3-E4E5A7A433BE}" srcOrd="2" destOrd="0" presId="urn:microsoft.com/office/officeart/2005/8/layout/bList2"/>
    <dgm:cxn modelId="{2FB8F8CB-7D2C-49C4-BF58-C884938368F0}" type="presParOf" srcId="{95586ACE-C1B5-4B57-B805-93FEF9331743}" destId="{B8D4BF24-B07A-4CE0-80A0-18BBAF75B2E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90D90E-5381-4940-BCA5-C5BC140FEE9D}" type="doc">
      <dgm:prSet loTypeId="urn:microsoft.com/office/officeart/2009/layout/ReverseList" loCatId="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E38ED341-B3DD-524A-9D69-712D5BEFDDEF}">
      <dgm:prSet phldrT="[Text]" custT="1"/>
      <dgm:spPr>
        <a:xfrm rot="16200000">
          <a:off x="793305" y="1299420"/>
          <a:ext cx="2751547" cy="1681487"/>
        </a:xfrm>
      </dgm:spPr>
      <dgm:t>
        <a:bodyPr/>
        <a:lstStyle/>
        <a:p>
          <a:pPr algn="l"/>
          <a:endParaRPr lang="tr-TR" sz="2200" b="1" dirty="0">
            <a:latin typeface="Times New Roman"/>
            <a:ea typeface="+mn-ea"/>
            <a:cs typeface="Times New Roman"/>
          </a:endParaRPr>
        </a:p>
        <a:p>
          <a:pPr algn="l"/>
          <a:endParaRPr lang="tr-TR" sz="2200" b="1" dirty="0">
            <a:latin typeface="Times New Roman"/>
            <a:ea typeface="+mn-ea"/>
            <a:cs typeface="Times New Roman"/>
          </a:endParaRPr>
        </a:p>
        <a:p>
          <a:pPr algn="ctr"/>
          <a:r>
            <a:rPr lang="tr-TR" sz="2000" b="1" dirty="0">
              <a:latin typeface="+mn-lt"/>
              <a:ea typeface="+mn-ea"/>
              <a:cs typeface="Times New Roman" panose="02020603050405020304" pitchFamily="18" charset="0"/>
            </a:rPr>
            <a:t>Davranışsal Programlar</a:t>
          </a:r>
        </a:p>
      </dgm:t>
    </dgm:pt>
    <dgm:pt modelId="{A6C11140-06A7-7C41-88FE-2CB3D5A43804}" type="parTrans" cxnId="{3D5095D0-A75F-D640-9639-C76A03F74D72}">
      <dgm:prSet/>
      <dgm:spPr/>
      <dgm:t>
        <a:bodyPr/>
        <a:lstStyle/>
        <a:p>
          <a:endParaRPr lang="tr-TR"/>
        </a:p>
      </dgm:t>
    </dgm:pt>
    <dgm:pt modelId="{B42952E3-8F57-B841-B1D7-9852952A6934}" type="sibTrans" cxnId="{3D5095D0-A75F-D640-9639-C76A03F74D72}">
      <dgm:prSet/>
      <dgm:spPr/>
      <dgm:t>
        <a:bodyPr/>
        <a:lstStyle/>
        <a:p>
          <a:endParaRPr lang="tr-TR"/>
        </a:p>
      </dgm:t>
    </dgm:pt>
    <dgm:pt modelId="{B9644230-B918-D744-9FF2-379DD2862042}">
      <dgm:prSet phldrT="[Text]" custT="1"/>
      <dgm:spPr>
        <a:xfrm rot="5400000">
          <a:off x="2557519" y="1226889"/>
          <a:ext cx="2751547" cy="1681487"/>
        </a:xfrm>
      </dgm:spPr>
      <dgm:t>
        <a:bodyPr/>
        <a:lstStyle/>
        <a:p>
          <a:pPr algn="l"/>
          <a:endParaRPr lang="tr-TR" sz="2300" b="1" dirty="0">
            <a:latin typeface="Times New Roman"/>
            <a:ea typeface="+mn-ea"/>
            <a:cs typeface="Times New Roman"/>
          </a:endParaRPr>
        </a:p>
        <a:p>
          <a:pPr algn="ctr"/>
          <a:endParaRPr lang="tr-TR" sz="2300" b="1" dirty="0">
            <a:latin typeface="+mn-lt"/>
            <a:ea typeface="+mn-ea"/>
            <a:cs typeface="Times New Roman" panose="02020603050405020304" pitchFamily="18" charset="0"/>
          </a:endParaRPr>
        </a:p>
        <a:p>
          <a:pPr algn="ctr"/>
          <a:r>
            <a:rPr lang="tr-TR" sz="2000" b="1" dirty="0">
              <a:latin typeface="+mn-lt"/>
              <a:ea typeface="+mn-ea"/>
              <a:cs typeface="Times New Roman" panose="02020603050405020304" pitchFamily="18" charset="0"/>
            </a:rPr>
            <a:t>İşlevsel, Gelişimsel Programlar</a:t>
          </a:r>
        </a:p>
      </dgm:t>
    </dgm:pt>
    <dgm:pt modelId="{255C8EBD-1F06-6C4C-AA36-55E111035485}" type="parTrans" cxnId="{2F4002EC-D44A-E142-B862-75F684AEE568}">
      <dgm:prSet/>
      <dgm:spPr/>
      <dgm:t>
        <a:bodyPr/>
        <a:lstStyle/>
        <a:p>
          <a:endParaRPr lang="tr-TR"/>
        </a:p>
      </dgm:t>
    </dgm:pt>
    <dgm:pt modelId="{CE4145F2-9176-7F47-9163-AB9189130EFA}" type="sibTrans" cxnId="{2F4002EC-D44A-E142-B862-75F684AEE568}">
      <dgm:prSet/>
      <dgm:spPr/>
      <dgm:t>
        <a:bodyPr/>
        <a:lstStyle/>
        <a:p>
          <a:endParaRPr lang="tr-TR"/>
        </a:p>
      </dgm:t>
    </dgm:pt>
    <dgm:pt modelId="{7A5FE9C6-00C1-B04F-AE0C-AB6D3238FCC2}" type="pres">
      <dgm:prSet presAssocID="{B390D90E-5381-4940-BCA5-C5BC140FEE9D}" presName="Name0" presStyleCnt="0">
        <dgm:presLayoutVars>
          <dgm:chMax val="2"/>
          <dgm:chPref val="2"/>
          <dgm:animLvl val="lvl"/>
        </dgm:presLayoutVars>
      </dgm:prSet>
      <dgm:spPr/>
    </dgm:pt>
    <dgm:pt modelId="{377AA6C7-165D-7944-9645-D2B309F62BBF}" type="pres">
      <dgm:prSet presAssocID="{B390D90E-5381-4940-BCA5-C5BC140FEE9D}" presName="LeftText" presStyleLbl="revTx" presStyleIdx="0" presStyleCnt="0">
        <dgm:presLayoutVars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4CE8AF06-5CD4-8840-817E-1F9945DFBFDD}" type="pres">
      <dgm:prSet presAssocID="{B390D90E-5381-4940-BCA5-C5BC140FEE9D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FD648A21-6D72-FA43-A06A-A0249576FE46}" type="pres">
      <dgm:prSet presAssocID="{B390D90E-5381-4940-BCA5-C5BC140FEE9D}" presName="RightText" presStyleLbl="revTx" presStyleIdx="0" presStyleCnt="0">
        <dgm:presLayoutVars>
          <dgm:bulletEnabled val="1"/>
        </dgm:presLayoutVars>
      </dgm:prSet>
      <dgm:spPr>
        <a:prstGeom prst="round2SameRect">
          <a:avLst>
            <a:gd name="adj1" fmla="val 16670"/>
            <a:gd name="adj2" fmla="val 0"/>
          </a:avLst>
        </a:prstGeom>
      </dgm:spPr>
    </dgm:pt>
    <dgm:pt modelId="{ECE065EA-15C9-DB4A-BC20-B0D399E35A12}" type="pres">
      <dgm:prSet presAssocID="{B390D90E-5381-4940-BCA5-C5BC140FEE9D}" presName="RightNode" presStyleLbl="bgImgPlace1" presStyleIdx="1" presStyleCnt="2" custLinFactNeighborX="379" custLinFactNeighborY="-2636">
        <dgm:presLayoutVars>
          <dgm:chMax val="0"/>
          <dgm:chPref val="0"/>
        </dgm:presLayoutVars>
      </dgm:prSet>
      <dgm:spPr/>
    </dgm:pt>
    <dgm:pt modelId="{B8E2A840-1E32-1343-A133-E538A7770763}" type="pres">
      <dgm:prSet presAssocID="{B390D90E-5381-4940-BCA5-C5BC140FEE9D}" presName="TopArrow" presStyleLbl="node1" presStyleIdx="0" presStyleCnt="2"/>
      <dgm:spPr>
        <a:xfrm>
          <a:off x="2168907" y="0"/>
          <a:ext cx="1757840" cy="17577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</dgm:spPr>
    </dgm:pt>
    <dgm:pt modelId="{A3F2050F-449B-084B-A1B2-40B01507117B}" type="pres">
      <dgm:prSet presAssocID="{B390D90E-5381-4940-BCA5-C5BC140FEE9D}" presName="BottomArrow" presStyleLbl="node1" presStyleIdx="1" presStyleCnt="2"/>
      <dgm:spPr>
        <a:xfrm rot="10800000">
          <a:off x="2168907" y="2522145"/>
          <a:ext cx="1757840" cy="17577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</dgm:spPr>
    </dgm:pt>
  </dgm:ptLst>
  <dgm:cxnLst>
    <dgm:cxn modelId="{9F50444E-4757-4B27-9A7F-433D8BF371D6}" type="presOf" srcId="{B9644230-B918-D744-9FF2-379DD2862042}" destId="{FD648A21-6D72-FA43-A06A-A0249576FE46}" srcOrd="0" destOrd="0" presId="urn:microsoft.com/office/officeart/2009/layout/ReverseList"/>
    <dgm:cxn modelId="{ACA74E55-276D-4229-823D-60DA1EA126E7}" type="presOf" srcId="{E38ED341-B3DD-524A-9D69-712D5BEFDDEF}" destId="{377AA6C7-165D-7944-9645-D2B309F62BBF}" srcOrd="0" destOrd="0" presId="urn:microsoft.com/office/officeart/2009/layout/ReverseList"/>
    <dgm:cxn modelId="{2F70686C-379E-448A-A787-5B846CBB066F}" type="presOf" srcId="{E38ED341-B3DD-524A-9D69-712D5BEFDDEF}" destId="{4CE8AF06-5CD4-8840-817E-1F9945DFBFDD}" srcOrd="1" destOrd="0" presId="urn:microsoft.com/office/officeart/2009/layout/ReverseList"/>
    <dgm:cxn modelId="{9DA0DAA4-580E-4E0F-A943-B1AB5F7CF3EB}" type="presOf" srcId="{B9644230-B918-D744-9FF2-379DD2862042}" destId="{ECE065EA-15C9-DB4A-BC20-B0D399E35A12}" srcOrd="1" destOrd="0" presId="urn:microsoft.com/office/officeart/2009/layout/ReverseList"/>
    <dgm:cxn modelId="{3D5095D0-A75F-D640-9639-C76A03F74D72}" srcId="{B390D90E-5381-4940-BCA5-C5BC140FEE9D}" destId="{E38ED341-B3DD-524A-9D69-712D5BEFDDEF}" srcOrd="0" destOrd="0" parTransId="{A6C11140-06A7-7C41-88FE-2CB3D5A43804}" sibTransId="{B42952E3-8F57-B841-B1D7-9852952A6934}"/>
    <dgm:cxn modelId="{502730DE-A759-419F-87E9-B5B755FD21DB}" type="presOf" srcId="{B390D90E-5381-4940-BCA5-C5BC140FEE9D}" destId="{7A5FE9C6-00C1-B04F-AE0C-AB6D3238FCC2}" srcOrd="0" destOrd="0" presId="urn:microsoft.com/office/officeart/2009/layout/ReverseList"/>
    <dgm:cxn modelId="{2F4002EC-D44A-E142-B862-75F684AEE568}" srcId="{B390D90E-5381-4940-BCA5-C5BC140FEE9D}" destId="{B9644230-B918-D744-9FF2-379DD2862042}" srcOrd="1" destOrd="0" parTransId="{255C8EBD-1F06-6C4C-AA36-55E111035485}" sibTransId="{CE4145F2-9176-7F47-9163-AB9189130EFA}"/>
    <dgm:cxn modelId="{59164D1F-7A63-44E6-9247-E4C6823A8486}" type="presParOf" srcId="{7A5FE9C6-00C1-B04F-AE0C-AB6D3238FCC2}" destId="{377AA6C7-165D-7944-9645-D2B309F62BBF}" srcOrd="0" destOrd="0" presId="urn:microsoft.com/office/officeart/2009/layout/ReverseList"/>
    <dgm:cxn modelId="{D1D65F15-5D1E-4D5C-8C81-C47BA704BA13}" type="presParOf" srcId="{7A5FE9C6-00C1-B04F-AE0C-AB6D3238FCC2}" destId="{4CE8AF06-5CD4-8840-817E-1F9945DFBFDD}" srcOrd="1" destOrd="0" presId="urn:microsoft.com/office/officeart/2009/layout/ReverseList"/>
    <dgm:cxn modelId="{BA2F3EE1-4F97-4606-B5F7-3B3BCC1B588C}" type="presParOf" srcId="{7A5FE9C6-00C1-B04F-AE0C-AB6D3238FCC2}" destId="{FD648A21-6D72-FA43-A06A-A0249576FE46}" srcOrd="2" destOrd="0" presId="urn:microsoft.com/office/officeart/2009/layout/ReverseList"/>
    <dgm:cxn modelId="{02E8ACE8-C58A-4361-A913-0D172F228E1E}" type="presParOf" srcId="{7A5FE9C6-00C1-B04F-AE0C-AB6D3238FCC2}" destId="{ECE065EA-15C9-DB4A-BC20-B0D399E35A12}" srcOrd="3" destOrd="0" presId="urn:microsoft.com/office/officeart/2009/layout/ReverseList"/>
    <dgm:cxn modelId="{22465C89-2024-4EE4-B1D1-50BC37D25BA6}" type="presParOf" srcId="{7A5FE9C6-00C1-B04F-AE0C-AB6D3238FCC2}" destId="{B8E2A840-1E32-1343-A133-E538A7770763}" srcOrd="4" destOrd="0" presId="urn:microsoft.com/office/officeart/2009/layout/ReverseList"/>
    <dgm:cxn modelId="{83EE9927-18E3-4671-AF5B-2E44F56E2BC4}" type="presParOf" srcId="{7A5FE9C6-00C1-B04F-AE0C-AB6D3238FCC2}" destId="{A3F2050F-449B-084B-A1B2-40B01507117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1BD498-299D-4F9B-81A7-6BBEB9CB726D}" type="doc">
      <dgm:prSet loTypeId="urn:microsoft.com/office/officeart/2008/layout/VerticalCircle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712C234-5FF7-4C9D-BDDC-3ADF3776CDD2}">
      <dgm:prSet phldrT="[Metin]" custT="1"/>
      <dgm:spPr/>
      <dgm:t>
        <a:bodyPr/>
        <a:lstStyle/>
        <a:p>
          <a:endParaRPr lang="tr-TR" sz="1600" dirty="0"/>
        </a:p>
      </dgm:t>
    </dgm:pt>
    <dgm:pt modelId="{9D9A6738-A711-4D57-884F-299E4907693F}" type="parTrans" cxnId="{E392610F-8663-4770-9D5F-BC831412B091}">
      <dgm:prSet/>
      <dgm:spPr/>
      <dgm:t>
        <a:bodyPr/>
        <a:lstStyle/>
        <a:p>
          <a:endParaRPr lang="tr-TR"/>
        </a:p>
      </dgm:t>
    </dgm:pt>
    <dgm:pt modelId="{31D44F8E-DC40-416E-9555-45BACA412118}" type="sibTrans" cxnId="{E392610F-8663-4770-9D5F-BC831412B091}">
      <dgm:prSet/>
      <dgm:spPr/>
      <dgm:t>
        <a:bodyPr/>
        <a:lstStyle/>
        <a:p>
          <a:endParaRPr lang="tr-TR"/>
        </a:p>
      </dgm:t>
    </dgm:pt>
    <dgm:pt modelId="{5FE4A582-F6F7-4BBB-8E97-8466A27BD9A1}">
      <dgm:prSet phldrT="[Metin]" custT="1"/>
      <dgm:spPr/>
      <dgm:t>
        <a:bodyPr/>
        <a:lstStyle/>
        <a:p>
          <a:endParaRPr lang="tr-TR" sz="2000" b="1" dirty="0"/>
        </a:p>
      </dgm:t>
    </dgm:pt>
    <dgm:pt modelId="{B958836A-FB13-406E-A015-81024803649D}" type="parTrans" cxnId="{8AB7F946-C1B6-4A54-A5F9-C72F0BEF0145}">
      <dgm:prSet/>
      <dgm:spPr/>
      <dgm:t>
        <a:bodyPr/>
        <a:lstStyle/>
        <a:p>
          <a:endParaRPr lang="tr-TR"/>
        </a:p>
      </dgm:t>
    </dgm:pt>
    <dgm:pt modelId="{9C5DBD8F-4BA3-4185-A698-69B0679CA67B}" type="sibTrans" cxnId="{8AB7F946-C1B6-4A54-A5F9-C72F0BEF0145}">
      <dgm:prSet/>
      <dgm:spPr/>
      <dgm:t>
        <a:bodyPr/>
        <a:lstStyle/>
        <a:p>
          <a:endParaRPr lang="tr-TR"/>
        </a:p>
      </dgm:t>
    </dgm:pt>
    <dgm:pt modelId="{3222A865-B1E6-49DE-9779-F9BF149CAE62}">
      <dgm:prSet phldrT="[Metin]" custT="1"/>
      <dgm:spPr/>
      <dgm:t>
        <a:bodyPr/>
        <a:lstStyle/>
        <a:p>
          <a:endParaRPr lang="tr-TR" sz="2000" b="1" dirty="0"/>
        </a:p>
      </dgm:t>
    </dgm:pt>
    <dgm:pt modelId="{7A437480-733B-4EA9-A6B4-485F192F1C43}" type="sibTrans" cxnId="{7466F5CB-244B-4C37-98BD-005C76982A30}">
      <dgm:prSet/>
      <dgm:spPr/>
      <dgm:t>
        <a:bodyPr/>
        <a:lstStyle/>
        <a:p>
          <a:endParaRPr lang="tr-TR"/>
        </a:p>
      </dgm:t>
    </dgm:pt>
    <dgm:pt modelId="{7A8439AE-436D-4BCF-8C00-1AE6461DEE43}" type="parTrans" cxnId="{7466F5CB-244B-4C37-98BD-005C76982A30}">
      <dgm:prSet/>
      <dgm:spPr/>
      <dgm:t>
        <a:bodyPr/>
        <a:lstStyle/>
        <a:p>
          <a:endParaRPr lang="tr-TR"/>
        </a:p>
      </dgm:t>
    </dgm:pt>
    <dgm:pt modelId="{505AD885-9505-4CD7-AAD7-3B57F82150AC}">
      <dgm:prSet phldrT="[Metin]" custT="1"/>
      <dgm:spPr/>
      <dgm:t>
        <a:bodyPr/>
        <a:lstStyle/>
        <a:p>
          <a:pPr algn="ctr"/>
          <a:r>
            <a:rPr lang="tr-TR" sz="2400" b="1" dirty="0">
              <a:latin typeface="+mn-lt"/>
            </a:rPr>
            <a:t>Doğal Öğretim Yaklaşımları</a:t>
          </a:r>
        </a:p>
      </dgm:t>
    </dgm:pt>
    <dgm:pt modelId="{66F43648-829F-4BBF-BEE0-0317A728EAB7}" type="sibTrans" cxnId="{E0C7AF6B-2C13-47E3-B820-774A40444AAD}">
      <dgm:prSet/>
      <dgm:spPr/>
      <dgm:t>
        <a:bodyPr/>
        <a:lstStyle/>
        <a:p>
          <a:endParaRPr lang="tr-TR"/>
        </a:p>
      </dgm:t>
    </dgm:pt>
    <dgm:pt modelId="{00B6CA7E-38D4-4891-8659-22AB3B3EF563}" type="parTrans" cxnId="{E0C7AF6B-2C13-47E3-B820-774A40444AAD}">
      <dgm:prSet/>
      <dgm:spPr/>
      <dgm:t>
        <a:bodyPr/>
        <a:lstStyle/>
        <a:p>
          <a:endParaRPr lang="tr-TR"/>
        </a:p>
      </dgm:t>
    </dgm:pt>
    <dgm:pt modelId="{EDE4D072-DFCA-4AB1-8DDA-EAF6FB0E074E}" type="pres">
      <dgm:prSet presAssocID="{321BD498-299D-4F9B-81A7-6BBEB9CB726D}" presName="Name0" presStyleCnt="0">
        <dgm:presLayoutVars>
          <dgm:dir/>
        </dgm:presLayoutVars>
      </dgm:prSet>
      <dgm:spPr/>
    </dgm:pt>
    <dgm:pt modelId="{D978C1FA-A85F-4F44-854F-80DFA0E6D099}" type="pres">
      <dgm:prSet presAssocID="{3222A865-B1E6-49DE-9779-F9BF149CAE62}" presName="withChildren" presStyleCnt="0"/>
      <dgm:spPr/>
    </dgm:pt>
    <dgm:pt modelId="{F0B75A56-363D-447B-863C-997D0A18D2DB}" type="pres">
      <dgm:prSet presAssocID="{3222A865-B1E6-49DE-9779-F9BF149CAE62}" presName="bigCircle" presStyleLbl="vennNode1" presStyleIdx="0" presStyleCnt="4" custScaleX="133779"/>
      <dgm:spPr/>
    </dgm:pt>
    <dgm:pt modelId="{C99DB929-5AF9-40D4-A9A0-5AAACBCDDDD5}" type="pres">
      <dgm:prSet presAssocID="{3222A865-B1E6-49DE-9779-F9BF149CAE62}" presName="medCircle" presStyleLbl="vennNode1" presStyleIdx="1" presStyleCnt="4"/>
      <dgm:spPr/>
    </dgm:pt>
    <dgm:pt modelId="{67878E42-3ACB-4B29-A77E-E087E6806A57}" type="pres">
      <dgm:prSet presAssocID="{3222A865-B1E6-49DE-9779-F9BF149CAE62}" presName="txLvl1" presStyleLbl="revTx" presStyleIdx="0" presStyleCnt="4" custScaleX="168995" custLinFactNeighborX="44655" custLinFactNeighborY="-16827"/>
      <dgm:spPr/>
    </dgm:pt>
    <dgm:pt modelId="{B6539137-C5E4-4391-AF73-A6113D1A27AD}" type="pres">
      <dgm:prSet presAssocID="{3222A865-B1E6-49DE-9779-F9BF149CAE62}" presName="lin" presStyleCnt="0"/>
      <dgm:spPr/>
    </dgm:pt>
    <dgm:pt modelId="{8DF5A05B-FC39-4C95-9A88-E0B737FEF227}" type="pres">
      <dgm:prSet presAssocID="{A712C234-5FF7-4C9D-BDDC-3ADF3776CDD2}" presName="txLvl2" presStyleLbl="revTx" presStyleIdx="1" presStyleCnt="4" custScaleY="297611" custLinFactNeighborX="-3461" custLinFactNeighborY="12163"/>
      <dgm:spPr/>
    </dgm:pt>
    <dgm:pt modelId="{A446593E-723C-4389-903F-ED0D71CDE228}" type="pres">
      <dgm:prSet presAssocID="{3222A865-B1E6-49DE-9779-F9BF149CAE62}" presName="overlap" presStyleCnt="0"/>
      <dgm:spPr/>
    </dgm:pt>
    <dgm:pt modelId="{4BD48CE9-3314-4452-B09F-EB00019A5341}" type="pres">
      <dgm:prSet presAssocID="{5FE4A582-F6F7-4BBB-8E97-8466A27BD9A1}" presName="withChildren" presStyleCnt="0"/>
      <dgm:spPr/>
    </dgm:pt>
    <dgm:pt modelId="{CF427717-3421-4B9A-B4EB-3945489128AB}" type="pres">
      <dgm:prSet presAssocID="{5FE4A582-F6F7-4BBB-8E97-8466A27BD9A1}" presName="bigCircle" presStyleLbl="vennNode1" presStyleIdx="2" presStyleCnt="4" custScaleX="142323" custLinFactNeighborX="695" custLinFactNeighborY="-502"/>
      <dgm:spPr/>
    </dgm:pt>
    <dgm:pt modelId="{0F71CC41-D08B-4FA6-8EA9-516864E92B57}" type="pres">
      <dgm:prSet presAssocID="{5FE4A582-F6F7-4BBB-8E97-8466A27BD9A1}" presName="medCircle" presStyleLbl="vennNode1" presStyleIdx="3" presStyleCnt="4"/>
      <dgm:spPr/>
    </dgm:pt>
    <dgm:pt modelId="{64403727-B8D8-4705-8752-87F44BAE4C03}" type="pres">
      <dgm:prSet presAssocID="{5FE4A582-F6F7-4BBB-8E97-8466A27BD9A1}" presName="txLvl1" presStyleLbl="revTx" presStyleIdx="2" presStyleCnt="4" custScaleX="162116" custLinFactNeighborX="39916" custLinFactNeighborY="358"/>
      <dgm:spPr/>
    </dgm:pt>
    <dgm:pt modelId="{0D7DE7AF-DB4D-4703-BD9A-683E68E12E21}" type="pres">
      <dgm:prSet presAssocID="{5FE4A582-F6F7-4BBB-8E97-8466A27BD9A1}" presName="lin" presStyleCnt="0"/>
      <dgm:spPr/>
    </dgm:pt>
    <dgm:pt modelId="{5EF5C92A-6784-4650-99AF-94C665BC2F1D}" type="pres">
      <dgm:prSet presAssocID="{505AD885-9505-4CD7-AAD7-3B57F82150AC}" presName="txLvl2" presStyleLbl="revTx" presStyleIdx="3" presStyleCnt="4" custScaleY="408809" custLinFactNeighborX="-10682" custLinFactNeighborY="45250"/>
      <dgm:spPr/>
    </dgm:pt>
  </dgm:ptLst>
  <dgm:cxnLst>
    <dgm:cxn modelId="{C85AC20E-9BA5-4E06-A957-79E6B63C40B2}" type="presOf" srcId="{3222A865-B1E6-49DE-9779-F9BF149CAE62}" destId="{67878E42-3ACB-4B29-A77E-E087E6806A57}" srcOrd="0" destOrd="0" presId="urn:microsoft.com/office/officeart/2008/layout/VerticalCircleList"/>
    <dgm:cxn modelId="{E392610F-8663-4770-9D5F-BC831412B091}" srcId="{3222A865-B1E6-49DE-9779-F9BF149CAE62}" destId="{A712C234-5FF7-4C9D-BDDC-3ADF3776CDD2}" srcOrd="0" destOrd="0" parTransId="{9D9A6738-A711-4D57-884F-299E4907693F}" sibTransId="{31D44F8E-DC40-416E-9555-45BACA412118}"/>
    <dgm:cxn modelId="{1D80AD22-D4A0-489C-B5A9-26EE32677620}" type="presOf" srcId="{321BD498-299D-4F9B-81A7-6BBEB9CB726D}" destId="{EDE4D072-DFCA-4AB1-8DDA-EAF6FB0E074E}" srcOrd="0" destOrd="0" presId="urn:microsoft.com/office/officeart/2008/layout/VerticalCircleList"/>
    <dgm:cxn modelId="{8AB7F946-C1B6-4A54-A5F9-C72F0BEF0145}" srcId="{321BD498-299D-4F9B-81A7-6BBEB9CB726D}" destId="{5FE4A582-F6F7-4BBB-8E97-8466A27BD9A1}" srcOrd="1" destOrd="0" parTransId="{B958836A-FB13-406E-A015-81024803649D}" sibTransId="{9C5DBD8F-4BA3-4185-A698-69B0679CA67B}"/>
    <dgm:cxn modelId="{E0C7AF6B-2C13-47E3-B820-774A40444AAD}" srcId="{5FE4A582-F6F7-4BBB-8E97-8466A27BD9A1}" destId="{505AD885-9505-4CD7-AAD7-3B57F82150AC}" srcOrd="0" destOrd="0" parTransId="{00B6CA7E-38D4-4891-8659-22AB3B3EF563}" sibTransId="{66F43648-829F-4BBF-BEE0-0317A728EAB7}"/>
    <dgm:cxn modelId="{BAC81EAE-3448-409C-A98B-07B9676C81A0}" type="presOf" srcId="{5FE4A582-F6F7-4BBB-8E97-8466A27BD9A1}" destId="{64403727-B8D8-4705-8752-87F44BAE4C03}" srcOrd="0" destOrd="0" presId="urn:microsoft.com/office/officeart/2008/layout/VerticalCircleList"/>
    <dgm:cxn modelId="{7466F5CB-244B-4C37-98BD-005C76982A30}" srcId="{321BD498-299D-4F9B-81A7-6BBEB9CB726D}" destId="{3222A865-B1E6-49DE-9779-F9BF149CAE62}" srcOrd="0" destOrd="0" parTransId="{7A8439AE-436D-4BCF-8C00-1AE6461DEE43}" sibTransId="{7A437480-733B-4EA9-A6B4-485F192F1C43}"/>
    <dgm:cxn modelId="{AE6703D7-70FA-4305-AFF4-4B72D7D59B40}" type="presOf" srcId="{505AD885-9505-4CD7-AAD7-3B57F82150AC}" destId="{5EF5C92A-6784-4650-99AF-94C665BC2F1D}" srcOrd="0" destOrd="0" presId="urn:microsoft.com/office/officeart/2008/layout/VerticalCircleList"/>
    <dgm:cxn modelId="{D1E9BAE8-F465-43E6-82CC-E0A0F9E0E956}" type="presOf" srcId="{A712C234-5FF7-4C9D-BDDC-3ADF3776CDD2}" destId="{8DF5A05B-FC39-4C95-9A88-E0B737FEF227}" srcOrd="0" destOrd="0" presId="urn:microsoft.com/office/officeart/2008/layout/VerticalCircleList"/>
    <dgm:cxn modelId="{EAFB6405-C421-481B-A6CE-D555F4F58929}" type="presParOf" srcId="{EDE4D072-DFCA-4AB1-8DDA-EAF6FB0E074E}" destId="{D978C1FA-A85F-4F44-854F-80DFA0E6D099}" srcOrd="0" destOrd="0" presId="urn:microsoft.com/office/officeart/2008/layout/VerticalCircleList"/>
    <dgm:cxn modelId="{F6713D87-7565-4067-A68E-C5254617A993}" type="presParOf" srcId="{D978C1FA-A85F-4F44-854F-80DFA0E6D099}" destId="{F0B75A56-363D-447B-863C-997D0A18D2DB}" srcOrd="0" destOrd="0" presId="urn:microsoft.com/office/officeart/2008/layout/VerticalCircleList"/>
    <dgm:cxn modelId="{423C868D-E9B8-488C-B5AD-FC608764FF12}" type="presParOf" srcId="{D978C1FA-A85F-4F44-854F-80DFA0E6D099}" destId="{C99DB929-5AF9-40D4-A9A0-5AAACBCDDDD5}" srcOrd="1" destOrd="0" presId="urn:microsoft.com/office/officeart/2008/layout/VerticalCircleList"/>
    <dgm:cxn modelId="{D975C034-E1C7-4109-9006-0851B35EF215}" type="presParOf" srcId="{D978C1FA-A85F-4F44-854F-80DFA0E6D099}" destId="{67878E42-3ACB-4B29-A77E-E087E6806A57}" srcOrd="2" destOrd="0" presId="urn:microsoft.com/office/officeart/2008/layout/VerticalCircleList"/>
    <dgm:cxn modelId="{0E0D98A8-140C-4E62-A9E5-45E4B7CDE25F}" type="presParOf" srcId="{D978C1FA-A85F-4F44-854F-80DFA0E6D099}" destId="{B6539137-C5E4-4391-AF73-A6113D1A27AD}" srcOrd="3" destOrd="0" presId="urn:microsoft.com/office/officeart/2008/layout/VerticalCircleList"/>
    <dgm:cxn modelId="{AB64CC0A-499D-4B4C-A2BB-99D7A104F662}" type="presParOf" srcId="{B6539137-C5E4-4391-AF73-A6113D1A27AD}" destId="{8DF5A05B-FC39-4C95-9A88-E0B737FEF227}" srcOrd="0" destOrd="0" presId="urn:microsoft.com/office/officeart/2008/layout/VerticalCircleList"/>
    <dgm:cxn modelId="{40C8E6B3-2B5C-4E1C-9FA2-A73B7F43C4B3}" type="presParOf" srcId="{EDE4D072-DFCA-4AB1-8DDA-EAF6FB0E074E}" destId="{A446593E-723C-4389-903F-ED0D71CDE228}" srcOrd="1" destOrd="0" presId="urn:microsoft.com/office/officeart/2008/layout/VerticalCircleList"/>
    <dgm:cxn modelId="{16BD8244-AA92-431F-A121-F0EC130029F2}" type="presParOf" srcId="{EDE4D072-DFCA-4AB1-8DDA-EAF6FB0E074E}" destId="{4BD48CE9-3314-4452-B09F-EB00019A5341}" srcOrd="2" destOrd="0" presId="urn:microsoft.com/office/officeart/2008/layout/VerticalCircleList"/>
    <dgm:cxn modelId="{6870E9F3-4B60-4A45-9938-E25CCA99C4F4}" type="presParOf" srcId="{4BD48CE9-3314-4452-B09F-EB00019A5341}" destId="{CF427717-3421-4B9A-B4EB-3945489128AB}" srcOrd="0" destOrd="0" presId="urn:microsoft.com/office/officeart/2008/layout/VerticalCircleList"/>
    <dgm:cxn modelId="{68440C33-84B6-4617-B87D-8549C45E9492}" type="presParOf" srcId="{4BD48CE9-3314-4452-B09F-EB00019A5341}" destId="{0F71CC41-D08B-4FA6-8EA9-516864E92B57}" srcOrd="1" destOrd="0" presId="urn:microsoft.com/office/officeart/2008/layout/VerticalCircleList"/>
    <dgm:cxn modelId="{A649B914-1EE5-4636-B5FC-D0E6BD810E2A}" type="presParOf" srcId="{4BD48CE9-3314-4452-B09F-EB00019A5341}" destId="{64403727-B8D8-4705-8752-87F44BAE4C03}" srcOrd="2" destOrd="0" presId="urn:microsoft.com/office/officeart/2008/layout/VerticalCircleList"/>
    <dgm:cxn modelId="{5802B8CD-6586-4214-9814-5999CDB4C5EF}" type="presParOf" srcId="{4BD48CE9-3314-4452-B09F-EB00019A5341}" destId="{0D7DE7AF-DB4D-4703-BD9A-683E68E12E21}" srcOrd="3" destOrd="0" presId="urn:microsoft.com/office/officeart/2008/layout/VerticalCircleList"/>
    <dgm:cxn modelId="{975CD98F-7A5D-4996-A3BB-DE08FD1BC967}" type="presParOf" srcId="{0D7DE7AF-DB4D-4703-BD9A-683E68E12E21}" destId="{5EF5C92A-6784-4650-99AF-94C665BC2F1D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BAE81C-C438-4E92-8590-9E9654E5C838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5C2655DC-14C3-470D-AE6C-71CF58BA6E5E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400" b="1" dirty="0">
              <a:solidFill>
                <a:schemeClr val="tx1"/>
              </a:solidFill>
            </a:rPr>
            <a:t>Ebeveyn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2400" b="1" dirty="0">
              <a:solidFill>
                <a:schemeClr val="tx1"/>
              </a:solidFill>
            </a:rPr>
            <a:t>Duyarlılığı</a:t>
          </a:r>
        </a:p>
      </dgm:t>
    </dgm:pt>
    <dgm:pt modelId="{9847099C-0EED-49A0-9806-B07C7C90C017}" type="parTrans" cxnId="{87E80BA5-064D-4595-81D2-EA967DCFDF19}">
      <dgm:prSet/>
      <dgm:spPr/>
      <dgm:t>
        <a:bodyPr/>
        <a:lstStyle/>
        <a:p>
          <a:endParaRPr lang="tr-TR"/>
        </a:p>
      </dgm:t>
    </dgm:pt>
    <dgm:pt modelId="{A25AED54-8F72-443E-A5B7-DAB3F532BD54}" type="sibTrans" cxnId="{87E80BA5-064D-4595-81D2-EA967DCFDF19}">
      <dgm:prSet/>
      <dgm:spPr/>
      <dgm:t>
        <a:bodyPr/>
        <a:lstStyle/>
        <a:p>
          <a:endParaRPr lang="tr-TR"/>
        </a:p>
      </dgm:t>
    </dgm:pt>
    <dgm:pt modelId="{CB3F44ED-B4E7-4DB9-A7A0-496968CA615A}">
      <dgm:prSet phldrT="[Metin]" custT="1"/>
      <dgm:spPr/>
      <dgm:t>
        <a:bodyPr/>
        <a:lstStyle/>
        <a:p>
          <a:pPr algn="l"/>
          <a:r>
            <a:rPr lang="tr-TR" sz="1800" dirty="0">
              <a:effectLst/>
              <a:latin typeface="+mn-lt"/>
              <a:ea typeface="Calibri" panose="020F0502020204030204" pitchFamily="34" charset="0"/>
            </a:rPr>
            <a:t>Ebeveynin çocuğun sinyallerini doğru algılaması ve yorumlaması ve bu sinyallere anında ve uygun bir şekilde karşılık vermesi</a:t>
          </a:r>
          <a:endParaRPr lang="tr-TR" sz="1800" dirty="0">
            <a:latin typeface="+mn-lt"/>
          </a:endParaRPr>
        </a:p>
      </dgm:t>
    </dgm:pt>
    <dgm:pt modelId="{655B1ABB-C881-4C35-8C99-456537DB4F65}" type="parTrans" cxnId="{784F9F84-2A9B-4579-B53D-B35BECB06C93}">
      <dgm:prSet/>
      <dgm:spPr/>
      <dgm:t>
        <a:bodyPr/>
        <a:lstStyle/>
        <a:p>
          <a:endParaRPr lang="tr-TR"/>
        </a:p>
      </dgm:t>
    </dgm:pt>
    <dgm:pt modelId="{E8D40DED-5EEF-43F4-98BD-461259AD6923}" type="sibTrans" cxnId="{784F9F84-2A9B-4579-B53D-B35BECB06C93}">
      <dgm:prSet/>
      <dgm:spPr/>
      <dgm:t>
        <a:bodyPr/>
        <a:lstStyle/>
        <a:p>
          <a:endParaRPr lang="tr-TR"/>
        </a:p>
      </dgm:t>
    </dgm:pt>
    <dgm:pt modelId="{82900EAB-AEDA-4145-9148-EEFE7C0AD5D6}">
      <dgm:prSet phldrT="[Metin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sz="2400" b="1" dirty="0">
              <a:solidFill>
                <a:schemeClr val="tx1"/>
              </a:solidFill>
            </a:rPr>
            <a:t>Ebeveyn </a:t>
          </a:r>
          <a:r>
            <a:rPr lang="tr-TR" sz="2400" b="1" dirty="0" err="1">
              <a:solidFill>
                <a:schemeClr val="tx1"/>
              </a:solidFill>
            </a:rPr>
            <a:t>Yanıtlayıcılığı</a:t>
          </a:r>
          <a:endParaRPr lang="tr-TR" sz="2400" b="1" dirty="0">
            <a:solidFill>
              <a:schemeClr val="tx1"/>
            </a:solidFill>
          </a:endParaRPr>
        </a:p>
      </dgm:t>
    </dgm:pt>
    <dgm:pt modelId="{88B2FEE7-CB0B-45A2-83DC-2E9C403471F6}" type="parTrans" cxnId="{42C71E46-5FC2-468C-AE03-8B2B829250B5}">
      <dgm:prSet/>
      <dgm:spPr/>
      <dgm:t>
        <a:bodyPr/>
        <a:lstStyle/>
        <a:p>
          <a:endParaRPr lang="tr-TR"/>
        </a:p>
      </dgm:t>
    </dgm:pt>
    <dgm:pt modelId="{EC3374E0-03B5-4200-848C-BA1C121B5085}" type="sibTrans" cxnId="{42C71E46-5FC2-468C-AE03-8B2B829250B5}">
      <dgm:prSet/>
      <dgm:spPr/>
      <dgm:t>
        <a:bodyPr/>
        <a:lstStyle/>
        <a:p>
          <a:endParaRPr lang="tr-TR"/>
        </a:p>
      </dgm:t>
    </dgm:pt>
    <dgm:pt modelId="{24F58A77-04B0-46E9-A114-F259F7251B76}">
      <dgm:prSet phldrT="[Metin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1800" dirty="0">
              <a:effectLst/>
              <a:latin typeface="+mn-lt"/>
              <a:ea typeface="Calibri" panose="020F0502020204030204" pitchFamily="34" charset="0"/>
            </a:rPr>
            <a:t>Ebeveynlerin, çocuğun ipuçlarına yanıt vermesi, çocuğun etkileşim sırasındaki liderliğini takip etmesi, çocuğun ilgi odağını izlemesi ve odaklandığı etkinliğe ilişkin anlamlı girdi ve destek sağlaması</a:t>
          </a:r>
          <a:endParaRPr lang="tr-TR" sz="1800" dirty="0">
            <a:latin typeface="+mn-lt"/>
          </a:endParaRPr>
        </a:p>
      </dgm:t>
    </dgm:pt>
    <dgm:pt modelId="{AA33B13A-9F72-4ADF-BAE9-00FC6E977059}" type="parTrans" cxnId="{D482950E-84E2-4023-91B9-0C62F45A83E2}">
      <dgm:prSet/>
      <dgm:spPr/>
      <dgm:t>
        <a:bodyPr/>
        <a:lstStyle/>
        <a:p>
          <a:endParaRPr lang="tr-TR"/>
        </a:p>
      </dgm:t>
    </dgm:pt>
    <dgm:pt modelId="{B0FD6C1F-8449-4CAC-A163-DC176B65B2E1}" type="sibTrans" cxnId="{D482950E-84E2-4023-91B9-0C62F45A83E2}">
      <dgm:prSet/>
      <dgm:spPr/>
      <dgm:t>
        <a:bodyPr/>
        <a:lstStyle/>
        <a:p>
          <a:endParaRPr lang="tr-TR"/>
        </a:p>
      </dgm:t>
    </dgm:pt>
    <dgm:pt modelId="{B72A53B8-A7B7-4FCE-A93B-7F7050625723}" type="pres">
      <dgm:prSet presAssocID="{5FBAE81C-C438-4E92-8590-9E9654E5C838}" presName="Name0" presStyleCnt="0">
        <dgm:presLayoutVars>
          <dgm:dir/>
          <dgm:animLvl val="lvl"/>
          <dgm:resizeHandles val="exact"/>
        </dgm:presLayoutVars>
      </dgm:prSet>
      <dgm:spPr/>
    </dgm:pt>
    <dgm:pt modelId="{05C19C96-D78F-49EC-BD2C-535ED3F13FED}" type="pres">
      <dgm:prSet presAssocID="{5C2655DC-14C3-470D-AE6C-71CF58BA6E5E}" presName="linNode" presStyleCnt="0"/>
      <dgm:spPr/>
    </dgm:pt>
    <dgm:pt modelId="{9156FAF9-326E-414E-B345-EE140E0A2E29}" type="pres">
      <dgm:prSet presAssocID="{5C2655DC-14C3-470D-AE6C-71CF58BA6E5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801A8AD-863F-4D82-BBCC-16F0D3938819}" type="pres">
      <dgm:prSet presAssocID="{5C2655DC-14C3-470D-AE6C-71CF58BA6E5E}" presName="descendantText" presStyleLbl="alignAccFollowNode1" presStyleIdx="0" presStyleCnt="2" custLinFactNeighborX="-1616" custLinFactNeighborY="2336">
        <dgm:presLayoutVars>
          <dgm:bulletEnabled val="1"/>
        </dgm:presLayoutVars>
      </dgm:prSet>
      <dgm:spPr/>
    </dgm:pt>
    <dgm:pt modelId="{986FEF30-5ACD-499B-AFC4-5CADAE4E9658}" type="pres">
      <dgm:prSet presAssocID="{A25AED54-8F72-443E-A5B7-DAB3F532BD54}" presName="sp" presStyleCnt="0"/>
      <dgm:spPr/>
    </dgm:pt>
    <dgm:pt modelId="{B49A81F0-D7CD-40BE-9FE6-0DFAFEDD3B25}" type="pres">
      <dgm:prSet presAssocID="{82900EAB-AEDA-4145-9148-EEFE7C0AD5D6}" presName="linNode" presStyleCnt="0"/>
      <dgm:spPr/>
    </dgm:pt>
    <dgm:pt modelId="{2422B90F-74F1-4B0B-B6C9-AB0355550B4B}" type="pres">
      <dgm:prSet presAssocID="{82900EAB-AEDA-4145-9148-EEFE7C0AD5D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3F99E7B-E5CA-457B-A175-BBC58A6E7C82}" type="pres">
      <dgm:prSet presAssocID="{82900EAB-AEDA-4145-9148-EEFE7C0AD5D6}" presName="descendantText" presStyleLbl="alignAccFollowNode1" presStyleIdx="1" presStyleCnt="2" custScaleY="118054">
        <dgm:presLayoutVars>
          <dgm:bulletEnabled val="1"/>
        </dgm:presLayoutVars>
      </dgm:prSet>
      <dgm:spPr/>
    </dgm:pt>
  </dgm:ptLst>
  <dgm:cxnLst>
    <dgm:cxn modelId="{2BE05A01-7FC1-44F5-AC78-32A6E8E1BD53}" type="presOf" srcId="{5C2655DC-14C3-470D-AE6C-71CF58BA6E5E}" destId="{9156FAF9-326E-414E-B345-EE140E0A2E29}" srcOrd="0" destOrd="0" presId="urn:microsoft.com/office/officeart/2005/8/layout/vList5"/>
    <dgm:cxn modelId="{D482950E-84E2-4023-91B9-0C62F45A83E2}" srcId="{82900EAB-AEDA-4145-9148-EEFE7C0AD5D6}" destId="{24F58A77-04B0-46E9-A114-F259F7251B76}" srcOrd="0" destOrd="0" parTransId="{AA33B13A-9F72-4ADF-BAE9-00FC6E977059}" sibTransId="{B0FD6C1F-8449-4CAC-A163-DC176B65B2E1}"/>
    <dgm:cxn modelId="{1F402312-2706-4C52-866F-3CD891DC11DF}" type="presOf" srcId="{CB3F44ED-B4E7-4DB9-A7A0-496968CA615A}" destId="{8801A8AD-863F-4D82-BBCC-16F0D3938819}" srcOrd="0" destOrd="0" presId="urn:microsoft.com/office/officeart/2005/8/layout/vList5"/>
    <dgm:cxn modelId="{4B811C25-9DC4-459F-9802-0A3E3C9D5F08}" type="presOf" srcId="{82900EAB-AEDA-4145-9148-EEFE7C0AD5D6}" destId="{2422B90F-74F1-4B0B-B6C9-AB0355550B4B}" srcOrd="0" destOrd="0" presId="urn:microsoft.com/office/officeart/2005/8/layout/vList5"/>
    <dgm:cxn modelId="{42C71E46-5FC2-468C-AE03-8B2B829250B5}" srcId="{5FBAE81C-C438-4E92-8590-9E9654E5C838}" destId="{82900EAB-AEDA-4145-9148-EEFE7C0AD5D6}" srcOrd="1" destOrd="0" parTransId="{88B2FEE7-CB0B-45A2-83DC-2E9C403471F6}" sibTransId="{EC3374E0-03B5-4200-848C-BA1C121B5085}"/>
    <dgm:cxn modelId="{DC00A168-49D4-49C3-927F-2021F779B32D}" type="presOf" srcId="{24F58A77-04B0-46E9-A114-F259F7251B76}" destId="{D3F99E7B-E5CA-457B-A175-BBC58A6E7C82}" srcOrd="0" destOrd="0" presId="urn:microsoft.com/office/officeart/2005/8/layout/vList5"/>
    <dgm:cxn modelId="{784F9F84-2A9B-4579-B53D-B35BECB06C93}" srcId="{5C2655DC-14C3-470D-AE6C-71CF58BA6E5E}" destId="{CB3F44ED-B4E7-4DB9-A7A0-496968CA615A}" srcOrd="0" destOrd="0" parTransId="{655B1ABB-C881-4C35-8C99-456537DB4F65}" sibTransId="{E8D40DED-5EEF-43F4-98BD-461259AD6923}"/>
    <dgm:cxn modelId="{87E80BA5-064D-4595-81D2-EA967DCFDF19}" srcId="{5FBAE81C-C438-4E92-8590-9E9654E5C838}" destId="{5C2655DC-14C3-470D-AE6C-71CF58BA6E5E}" srcOrd="0" destOrd="0" parTransId="{9847099C-0EED-49A0-9806-B07C7C90C017}" sibTransId="{A25AED54-8F72-443E-A5B7-DAB3F532BD54}"/>
    <dgm:cxn modelId="{A0E420AC-A958-463A-807E-2C0B9597AE7F}" type="presOf" srcId="{5FBAE81C-C438-4E92-8590-9E9654E5C838}" destId="{B72A53B8-A7B7-4FCE-A93B-7F7050625723}" srcOrd="0" destOrd="0" presId="urn:microsoft.com/office/officeart/2005/8/layout/vList5"/>
    <dgm:cxn modelId="{B564C6F2-94E0-45DF-A049-5CDCCB61401D}" type="presParOf" srcId="{B72A53B8-A7B7-4FCE-A93B-7F7050625723}" destId="{05C19C96-D78F-49EC-BD2C-535ED3F13FED}" srcOrd="0" destOrd="0" presId="urn:microsoft.com/office/officeart/2005/8/layout/vList5"/>
    <dgm:cxn modelId="{AE093826-495E-4858-AB0E-29D73F6C7506}" type="presParOf" srcId="{05C19C96-D78F-49EC-BD2C-535ED3F13FED}" destId="{9156FAF9-326E-414E-B345-EE140E0A2E29}" srcOrd="0" destOrd="0" presId="urn:microsoft.com/office/officeart/2005/8/layout/vList5"/>
    <dgm:cxn modelId="{F07ECF7F-A84E-4E10-9E5B-FAC317663D7D}" type="presParOf" srcId="{05C19C96-D78F-49EC-BD2C-535ED3F13FED}" destId="{8801A8AD-863F-4D82-BBCC-16F0D3938819}" srcOrd="1" destOrd="0" presId="urn:microsoft.com/office/officeart/2005/8/layout/vList5"/>
    <dgm:cxn modelId="{0920D076-74D3-4CBB-80C4-3C0D7FC9B804}" type="presParOf" srcId="{B72A53B8-A7B7-4FCE-A93B-7F7050625723}" destId="{986FEF30-5ACD-499B-AFC4-5CADAE4E9658}" srcOrd="1" destOrd="0" presId="urn:microsoft.com/office/officeart/2005/8/layout/vList5"/>
    <dgm:cxn modelId="{F1C1B708-71A5-44DF-B9D7-ED057DA3EFD7}" type="presParOf" srcId="{B72A53B8-A7B7-4FCE-A93B-7F7050625723}" destId="{B49A81F0-D7CD-40BE-9FE6-0DFAFEDD3B25}" srcOrd="2" destOrd="0" presId="urn:microsoft.com/office/officeart/2005/8/layout/vList5"/>
    <dgm:cxn modelId="{CA816479-58D6-4D06-998F-C520C5EAAF9D}" type="presParOf" srcId="{B49A81F0-D7CD-40BE-9FE6-0DFAFEDD3B25}" destId="{2422B90F-74F1-4B0B-B6C9-AB0355550B4B}" srcOrd="0" destOrd="0" presId="urn:microsoft.com/office/officeart/2005/8/layout/vList5"/>
    <dgm:cxn modelId="{60B2C84A-BC87-4CFD-A734-B2522168B71C}" type="presParOf" srcId="{B49A81F0-D7CD-40BE-9FE6-0DFAFEDD3B25}" destId="{D3F99E7B-E5CA-457B-A175-BBC58A6E7C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CC199C-8FA6-480B-99BF-4DA82399BC8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r-TR"/>
        </a:p>
      </dgm:t>
    </dgm:pt>
    <dgm:pt modelId="{053201B5-5852-476E-B1FB-00E1827BBF0F}">
      <dgm:prSet phldrT="[Metin]" phldr="1"/>
      <dgm:spPr/>
      <dgm:t>
        <a:bodyPr/>
        <a:lstStyle/>
        <a:p>
          <a:endParaRPr lang="tr-TR"/>
        </a:p>
      </dgm:t>
    </dgm:pt>
    <dgm:pt modelId="{DE1A5FB1-BE1B-4D7A-93E9-6F9E1B6766D3}" type="parTrans" cxnId="{B704DF13-A551-4726-BE0A-7A025C22ADD6}">
      <dgm:prSet/>
      <dgm:spPr/>
      <dgm:t>
        <a:bodyPr/>
        <a:lstStyle/>
        <a:p>
          <a:endParaRPr lang="tr-TR"/>
        </a:p>
      </dgm:t>
    </dgm:pt>
    <dgm:pt modelId="{A5765DFB-2AE0-4BE2-8162-F6A2A7775160}" type="sibTrans" cxnId="{B704DF13-A551-4726-BE0A-7A025C22ADD6}">
      <dgm:prSet/>
      <dgm:spPr/>
      <dgm:t>
        <a:bodyPr/>
        <a:lstStyle/>
        <a:p>
          <a:endParaRPr lang="tr-TR"/>
        </a:p>
      </dgm:t>
    </dgm:pt>
    <dgm:pt modelId="{3AB46127-D826-4B1E-BB20-3583A9780393}">
      <dgm:prSet phldrT="[Metin]" phldr="1"/>
      <dgm:spPr/>
      <dgm:t>
        <a:bodyPr/>
        <a:lstStyle/>
        <a:p>
          <a:endParaRPr lang="tr-TR"/>
        </a:p>
      </dgm:t>
    </dgm:pt>
    <dgm:pt modelId="{CFECAD74-F6A9-4C05-8DDC-240993291C36}" type="parTrans" cxnId="{69EA1B8E-DF4A-4582-9972-352D077935FE}">
      <dgm:prSet/>
      <dgm:spPr/>
      <dgm:t>
        <a:bodyPr/>
        <a:lstStyle/>
        <a:p>
          <a:endParaRPr lang="tr-TR"/>
        </a:p>
      </dgm:t>
    </dgm:pt>
    <dgm:pt modelId="{FBB99C1A-0172-463A-BE32-7B4EE9CE148E}" type="sibTrans" cxnId="{69EA1B8E-DF4A-4582-9972-352D077935FE}">
      <dgm:prSet/>
      <dgm:spPr/>
      <dgm:t>
        <a:bodyPr/>
        <a:lstStyle/>
        <a:p>
          <a:endParaRPr lang="tr-TR"/>
        </a:p>
      </dgm:t>
    </dgm:pt>
    <dgm:pt modelId="{87ADF406-9657-4B42-B200-F3059E9FA606}">
      <dgm:prSet phldrT="[Metin]" phldr="1"/>
      <dgm:spPr/>
      <dgm:t>
        <a:bodyPr/>
        <a:lstStyle/>
        <a:p>
          <a:endParaRPr lang="tr-TR"/>
        </a:p>
      </dgm:t>
    </dgm:pt>
    <dgm:pt modelId="{3BF9A5A5-7E24-47E2-86D4-06B1C6798F54}" type="parTrans" cxnId="{05935CAC-531A-42DC-9499-CD5D7EC22A94}">
      <dgm:prSet/>
      <dgm:spPr/>
      <dgm:t>
        <a:bodyPr/>
        <a:lstStyle/>
        <a:p>
          <a:endParaRPr lang="tr-TR"/>
        </a:p>
      </dgm:t>
    </dgm:pt>
    <dgm:pt modelId="{71CB9BBD-D94D-40B9-A207-B39DC6619087}" type="sibTrans" cxnId="{05935CAC-531A-42DC-9499-CD5D7EC22A94}">
      <dgm:prSet/>
      <dgm:spPr/>
      <dgm:t>
        <a:bodyPr/>
        <a:lstStyle/>
        <a:p>
          <a:endParaRPr lang="tr-TR"/>
        </a:p>
      </dgm:t>
    </dgm:pt>
    <dgm:pt modelId="{352AC420-BB93-4CE3-A5EB-8F2936299C6B}" type="pres">
      <dgm:prSet presAssocID="{07CC199C-8FA6-480B-99BF-4DA82399BC8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60B13A4-3137-40C6-B164-05DD8A51B29F}" type="pres">
      <dgm:prSet presAssocID="{053201B5-5852-476E-B1FB-00E1827BBF0F}" presName="root" presStyleCnt="0">
        <dgm:presLayoutVars>
          <dgm:chMax/>
          <dgm:chPref val="4"/>
        </dgm:presLayoutVars>
      </dgm:prSet>
      <dgm:spPr/>
    </dgm:pt>
    <dgm:pt modelId="{B101C0F7-AB9D-4A48-8EB0-F454AB976AD3}" type="pres">
      <dgm:prSet presAssocID="{053201B5-5852-476E-B1FB-00E1827BBF0F}" presName="rootComposite" presStyleCnt="0">
        <dgm:presLayoutVars/>
      </dgm:prSet>
      <dgm:spPr/>
    </dgm:pt>
    <dgm:pt modelId="{42D05870-443A-4FF9-8417-C83F4878D36E}" type="pres">
      <dgm:prSet presAssocID="{053201B5-5852-476E-B1FB-00E1827BBF0F}" presName="rootText" presStyleLbl="node0" presStyleIdx="0" presStyleCnt="1">
        <dgm:presLayoutVars>
          <dgm:chMax/>
          <dgm:chPref val="4"/>
        </dgm:presLayoutVars>
      </dgm:prSet>
      <dgm:spPr/>
    </dgm:pt>
    <dgm:pt modelId="{13ABEB84-C76C-4AC2-8213-567733BDB272}" type="pres">
      <dgm:prSet presAssocID="{053201B5-5852-476E-B1FB-00E1827BBF0F}" presName="childShape" presStyleCnt="0">
        <dgm:presLayoutVars>
          <dgm:chMax val="0"/>
          <dgm:chPref val="0"/>
        </dgm:presLayoutVars>
      </dgm:prSet>
      <dgm:spPr/>
    </dgm:pt>
    <dgm:pt modelId="{71D15413-E3BB-4DE4-8D43-B3DAF08A3782}" type="pres">
      <dgm:prSet presAssocID="{3AB46127-D826-4B1E-BB20-3583A9780393}" presName="childComposite" presStyleCnt="0">
        <dgm:presLayoutVars>
          <dgm:chMax val="0"/>
          <dgm:chPref val="0"/>
        </dgm:presLayoutVars>
      </dgm:prSet>
      <dgm:spPr/>
    </dgm:pt>
    <dgm:pt modelId="{C55A1FBC-BA65-4E8F-9349-6EE0173958F0}" type="pres">
      <dgm:prSet presAssocID="{3AB46127-D826-4B1E-BB20-3583A9780393}" presName="Image" presStyleLbl="node1" presStyleIdx="0" presStyleCnt="2"/>
      <dgm:spPr/>
    </dgm:pt>
    <dgm:pt modelId="{8C341290-7722-49D5-BD09-B7BB4F618249}" type="pres">
      <dgm:prSet presAssocID="{3AB46127-D826-4B1E-BB20-3583A9780393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B21FDBCC-E614-4499-A344-7769D682FD06}" type="pres">
      <dgm:prSet presAssocID="{87ADF406-9657-4B42-B200-F3059E9FA606}" presName="childComposite" presStyleCnt="0">
        <dgm:presLayoutVars>
          <dgm:chMax val="0"/>
          <dgm:chPref val="0"/>
        </dgm:presLayoutVars>
      </dgm:prSet>
      <dgm:spPr/>
    </dgm:pt>
    <dgm:pt modelId="{ED1A920A-A54F-40A4-956E-803E8ED7C187}" type="pres">
      <dgm:prSet presAssocID="{87ADF406-9657-4B42-B200-F3059E9FA606}" presName="Image" presStyleLbl="node1" presStyleIdx="1" presStyleCnt="2"/>
      <dgm:spPr/>
    </dgm:pt>
    <dgm:pt modelId="{E08C61D9-5D85-4C37-AB8F-70207D9A0B0E}" type="pres">
      <dgm:prSet presAssocID="{87ADF406-9657-4B42-B200-F3059E9FA606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78E4D09-3AE9-428A-9C17-577140156371}" type="presOf" srcId="{3AB46127-D826-4B1E-BB20-3583A9780393}" destId="{8C341290-7722-49D5-BD09-B7BB4F618249}" srcOrd="0" destOrd="0" presId="urn:microsoft.com/office/officeart/2008/layout/PictureAccentList"/>
    <dgm:cxn modelId="{B704DF13-A551-4726-BE0A-7A025C22ADD6}" srcId="{07CC199C-8FA6-480B-99BF-4DA82399BC88}" destId="{053201B5-5852-476E-B1FB-00E1827BBF0F}" srcOrd="0" destOrd="0" parTransId="{DE1A5FB1-BE1B-4D7A-93E9-6F9E1B6766D3}" sibTransId="{A5765DFB-2AE0-4BE2-8162-F6A2A7775160}"/>
    <dgm:cxn modelId="{AC77F96F-09E7-44F1-B869-ADA316349301}" type="presOf" srcId="{07CC199C-8FA6-480B-99BF-4DA82399BC88}" destId="{352AC420-BB93-4CE3-A5EB-8F2936299C6B}" srcOrd="0" destOrd="0" presId="urn:microsoft.com/office/officeart/2008/layout/PictureAccentList"/>
    <dgm:cxn modelId="{69EA1B8E-DF4A-4582-9972-352D077935FE}" srcId="{053201B5-5852-476E-B1FB-00E1827BBF0F}" destId="{3AB46127-D826-4B1E-BB20-3583A9780393}" srcOrd="0" destOrd="0" parTransId="{CFECAD74-F6A9-4C05-8DDC-240993291C36}" sibTransId="{FBB99C1A-0172-463A-BE32-7B4EE9CE148E}"/>
    <dgm:cxn modelId="{05935CAC-531A-42DC-9499-CD5D7EC22A94}" srcId="{053201B5-5852-476E-B1FB-00E1827BBF0F}" destId="{87ADF406-9657-4B42-B200-F3059E9FA606}" srcOrd="1" destOrd="0" parTransId="{3BF9A5A5-7E24-47E2-86D4-06B1C6798F54}" sibTransId="{71CB9BBD-D94D-40B9-A207-B39DC6619087}"/>
    <dgm:cxn modelId="{75CBEDC0-CC66-47A5-A9FC-5399CBEE48BB}" type="presOf" srcId="{053201B5-5852-476E-B1FB-00E1827BBF0F}" destId="{42D05870-443A-4FF9-8417-C83F4878D36E}" srcOrd="0" destOrd="0" presId="urn:microsoft.com/office/officeart/2008/layout/PictureAccentList"/>
    <dgm:cxn modelId="{E1D727D6-84EC-4707-9336-6D27E9728D7B}" type="presOf" srcId="{87ADF406-9657-4B42-B200-F3059E9FA606}" destId="{E08C61D9-5D85-4C37-AB8F-70207D9A0B0E}" srcOrd="0" destOrd="0" presId="urn:microsoft.com/office/officeart/2008/layout/PictureAccentList"/>
    <dgm:cxn modelId="{00395A18-403E-4F69-9BB4-1CD488C28DFF}" type="presParOf" srcId="{352AC420-BB93-4CE3-A5EB-8F2936299C6B}" destId="{E60B13A4-3137-40C6-B164-05DD8A51B29F}" srcOrd="0" destOrd="0" presId="urn:microsoft.com/office/officeart/2008/layout/PictureAccentList"/>
    <dgm:cxn modelId="{34EC6DFA-C025-43D5-B5BC-962E2CEFB0F0}" type="presParOf" srcId="{E60B13A4-3137-40C6-B164-05DD8A51B29F}" destId="{B101C0F7-AB9D-4A48-8EB0-F454AB976AD3}" srcOrd="0" destOrd="0" presId="urn:microsoft.com/office/officeart/2008/layout/PictureAccentList"/>
    <dgm:cxn modelId="{E346D8EA-62D2-4370-A428-3562064EE2B2}" type="presParOf" srcId="{B101C0F7-AB9D-4A48-8EB0-F454AB976AD3}" destId="{42D05870-443A-4FF9-8417-C83F4878D36E}" srcOrd="0" destOrd="0" presId="urn:microsoft.com/office/officeart/2008/layout/PictureAccentList"/>
    <dgm:cxn modelId="{4566914C-EE95-4DA1-A3AD-D041AB631A2C}" type="presParOf" srcId="{E60B13A4-3137-40C6-B164-05DD8A51B29F}" destId="{13ABEB84-C76C-4AC2-8213-567733BDB272}" srcOrd="1" destOrd="0" presId="urn:microsoft.com/office/officeart/2008/layout/PictureAccentList"/>
    <dgm:cxn modelId="{B3D9E7A1-78E6-4C52-BA74-1E67E08E9634}" type="presParOf" srcId="{13ABEB84-C76C-4AC2-8213-567733BDB272}" destId="{71D15413-E3BB-4DE4-8D43-B3DAF08A3782}" srcOrd="0" destOrd="0" presId="urn:microsoft.com/office/officeart/2008/layout/PictureAccentList"/>
    <dgm:cxn modelId="{877C1ABD-8DB9-403C-8ACB-B219425DF1C6}" type="presParOf" srcId="{71D15413-E3BB-4DE4-8D43-B3DAF08A3782}" destId="{C55A1FBC-BA65-4E8F-9349-6EE0173958F0}" srcOrd="0" destOrd="0" presId="urn:microsoft.com/office/officeart/2008/layout/PictureAccentList"/>
    <dgm:cxn modelId="{93C3DC33-1790-4B2E-805F-AE3E2413BD42}" type="presParOf" srcId="{71D15413-E3BB-4DE4-8D43-B3DAF08A3782}" destId="{8C341290-7722-49D5-BD09-B7BB4F618249}" srcOrd="1" destOrd="0" presId="urn:microsoft.com/office/officeart/2008/layout/PictureAccentList"/>
    <dgm:cxn modelId="{18DA4FF5-C64C-4E5E-96F3-620957CB8F27}" type="presParOf" srcId="{13ABEB84-C76C-4AC2-8213-567733BDB272}" destId="{B21FDBCC-E614-4499-A344-7769D682FD06}" srcOrd="1" destOrd="0" presId="urn:microsoft.com/office/officeart/2008/layout/PictureAccentList"/>
    <dgm:cxn modelId="{E73E9F98-2B10-45C7-955B-584B820C86E0}" type="presParOf" srcId="{B21FDBCC-E614-4499-A344-7769D682FD06}" destId="{ED1A920A-A54F-40A4-956E-803E8ED7C187}" srcOrd="0" destOrd="0" presId="urn:microsoft.com/office/officeart/2008/layout/PictureAccentList"/>
    <dgm:cxn modelId="{1AA1E38A-3F1A-4982-AB71-01598A4E9FC7}" type="presParOf" srcId="{B21FDBCC-E614-4499-A344-7769D682FD06}" destId="{E08C61D9-5D85-4C37-AB8F-70207D9A0B0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CC199C-8FA6-480B-99BF-4DA82399BC8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r-TR"/>
        </a:p>
      </dgm:t>
    </dgm:pt>
    <dgm:pt modelId="{053201B5-5852-476E-B1FB-00E1827BBF0F}">
      <dgm:prSet phldrT="[Metin]" phldr="1"/>
      <dgm:spPr/>
      <dgm:t>
        <a:bodyPr/>
        <a:lstStyle/>
        <a:p>
          <a:endParaRPr lang="tr-TR"/>
        </a:p>
      </dgm:t>
    </dgm:pt>
    <dgm:pt modelId="{DE1A5FB1-BE1B-4D7A-93E9-6F9E1B6766D3}" type="parTrans" cxnId="{B704DF13-A551-4726-BE0A-7A025C22ADD6}">
      <dgm:prSet/>
      <dgm:spPr/>
      <dgm:t>
        <a:bodyPr/>
        <a:lstStyle/>
        <a:p>
          <a:endParaRPr lang="tr-TR"/>
        </a:p>
      </dgm:t>
    </dgm:pt>
    <dgm:pt modelId="{A5765DFB-2AE0-4BE2-8162-F6A2A7775160}" type="sibTrans" cxnId="{B704DF13-A551-4726-BE0A-7A025C22ADD6}">
      <dgm:prSet/>
      <dgm:spPr/>
      <dgm:t>
        <a:bodyPr/>
        <a:lstStyle/>
        <a:p>
          <a:endParaRPr lang="tr-TR"/>
        </a:p>
      </dgm:t>
    </dgm:pt>
    <dgm:pt modelId="{3AB46127-D826-4B1E-BB20-3583A9780393}">
      <dgm:prSet phldrT="[Metin]" phldr="1"/>
      <dgm:spPr/>
      <dgm:t>
        <a:bodyPr/>
        <a:lstStyle/>
        <a:p>
          <a:endParaRPr lang="tr-TR"/>
        </a:p>
      </dgm:t>
    </dgm:pt>
    <dgm:pt modelId="{CFECAD74-F6A9-4C05-8DDC-240993291C36}" type="parTrans" cxnId="{69EA1B8E-DF4A-4582-9972-352D077935FE}">
      <dgm:prSet/>
      <dgm:spPr/>
      <dgm:t>
        <a:bodyPr/>
        <a:lstStyle/>
        <a:p>
          <a:endParaRPr lang="tr-TR"/>
        </a:p>
      </dgm:t>
    </dgm:pt>
    <dgm:pt modelId="{FBB99C1A-0172-463A-BE32-7B4EE9CE148E}" type="sibTrans" cxnId="{69EA1B8E-DF4A-4582-9972-352D077935FE}">
      <dgm:prSet/>
      <dgm:spPr/>
      <dgm:t>
        <a:bodyPr/>
        <a:lstStyle/>
        <a:p>
          <a:endParaRPr lang="tr-TR"/>
        </a:p>
      </dgm:t>
    </dgm:pt>
    <dgm:pt modelId="{87ADF406-9657-4B42-B200-F3059E9FA606}">
      <dgm:prSet phldrT="[Metin]" phldr="1"/>
      <dgm:spPr/>
      <dgm:t>
        <a:bodyPr/>
        <a:lstStyle/>
        <a:p>
          <a:endParaRPr lang="tr-TR"/>
        </a:p>
      </dgm:t>
    </dgm:pt>
    <dgm:pt modelId="{3BF9A5A5-7E24-47E2-86D4-06B1C6798F54}" type="parTrans" cxnId="{05935CAC-531A-42DC-9499-CD5D7EC22A94}">
      <dgm:prSet/>
      <dgm:spPr/>
      <dgm:t>
        <a:bodyPr/>
        <a:lstStyle/>
        <a:p>
          <a:endParaRPr lang="tr-TR"/>
        </a:p>
      </dgm:t>
    </dgm:pt>
    <dgm:pt modelId="{71CB9BBD-D94D-40B9-A207-B39DC6619087}" type="sibTrans" cxnId="{05935CAC-531A-42DC-9499-CD5D7EC22A94}">
      <dgm:prSet/>
      <dgm:spPr/>
      <dgm:t>
        <a:bodyPr/>
        <a:lstStyle/>
        <a:p>
          <a:endParaRPr lang="tr-TR"/>
        </a:p>
      </dgm:t>
    </dgm:pt>
    <dgm:pt modelId="{352AC420-BB93-4CE3-A5EB-8F2936299C6B}" type="pres">
      <dgm:prSet presAssocID="{07CC199C-8FA6-480B-99BF-4DA82399BC8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60B13A4-3137-40C6-B164-05DD8A51B29F}" type="pres">
      <dgm:prSet presAssocID="{053201B5-5852-476E-B1FB-00E1827BBF0F}" presName="root" presStyleCnt="0">
        <dgm:presLayoutVars>
          <dgm:chMax/>
          <dgm:chPref val="4"/>
        </dgm:presLayoutVars>
      </dgm:prSet>
      <dgm:spPr/>
    </dgm:pt>
    <dgm:pt modelId="{B101C0F7-AB9D-4A48-8EB0-F454AB976AD3}" type="pres">
      <dgm:prSet presAssocID="{053201B5-5852-476E-B1FB-00E1827BBF0F}" presName="rootComposite" presStyleCnt="0">
        <dgm:presLayoutVars/>
      </dgm:prSet>
      <dgm:spPr/>
    </dgm:pt>
    <dgm:pt modelId="{42D05870-443A-4FF9-8417-C83F4878D36E}" type="pres">
      <dgm:prSet presAssocID="{053201B5-5852-476E-B1FB-00E1827BBF0F}" presName="rootText" presStyleLbl="node0" presStyleIdx="0" presStyleCnt="1">
        <dgm:presLayoutVars>
          <dgm:chMax/>
          <dgm:chPref val="4"/>
        </dgm:presLayoutVars>
      </dgm:prSet>
      <dgm:spPr/>
    </dgm:pt>
    <dgm:pt modelId="{13ABEB84-C76C-4AC2-8213-567733BDB272}" type="pres">
      <dgm:prSet presAssocID="{053201B5-5852-476E-B1FB-00E1827BBF0F}" presName="childShape" presStyleCnt="0">
        <dgm:presLayoutVars>
          <dgm:chMax val="0"/>
          <dgm:chPref val="0"/>
        </dgm:presLayoutVars>
      </dgm:prSet>
      <dgm:spPr/>
    </dgm:pt>
    <dgm:pt modelId="{71D15413-E3BB-4DE4-8D43-B3DAF08A3782}" type="pres">
      <dgm:prSet presAssocID="{3AB46127-D826-4B1E-BB20-3583A9780393}" presName="childComposite" presStyleCnt="0">
        <dgm:presLayoutVars>
          <dgm:chMax val="0"/>
          <dgm:chPref val="0"/>
        </dgm:presLayoutVars>
      </dgm:prSet>
      <dgm:spPr/>
    </dgm:pt>
    <dgm:pt modelId="{C55A1FBC-BA65-4E8F-9349-6EE0173958F0}" type="pres">
      <dgm:prSet presAssocID="{3AB46127-D826-4B1E-BB20-3583A9780393}" presName="Image" presStyleLbl="node1" presStyleIdx="0" presStyleCnt="2"/>
      <dgm:spPr/>
    </dgm:pt>
    <dgm:pt modelId="{8C341290-7722-49D5-BD09-B7BB4F618249}" type="pres">
      <dgm:prSet presAssocID="{3AB46127-D826-4B1E-BB20-3583A9780393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B21FDBCC-E614-4499-A344-7769D682FD06}" type="pres">
      <dgm:prSet presAssocID="{87ADF406-9657-4B42-B200-F3059E9FA606}" presName="childComposite" presStyleCnt="0">
        <dgm:presLayoutVars>
          <dgm:chMax val="0"/>
          <dgm:chPref val="0"/>
        </dgm:presLayoutVars>
      </dgm:prSet>
      <dgm:spPr/>
    </dgm:pt>
    <dgm:pt modelId="{ED1A920A-A54F-40A4-956E-803E8ED7C187}" type="pres">
      <dgm:prSet presAssocID="{87ADF406-9657-4B42-B200-F3059E9FA606}" presName="Image" presStyleLbl="node1" presStyleIdx="1" presStyleCnt="2"/>
      <dgm:spPr/>
    </dgm:pt>
    <dgm:pt modelId="{E08C61D9-5D85-4C37-AB8F-70207D9A0B0E}" type="pres">
      <dgm:prSet presAssocID="{87ADF406-9657-4B42-B200-F3059E9FA606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A1A2911-001D-4D0E-9BB6-929AF6725823}" type="presOf" srcId="{87ADF406-9657-4B42-B200-F3059E9FA606}" destId="{E08C61D9-5D85-4C37-AB8F-70207D9A0B0E}" srcOrd="0" destOrd="0" presId="urn:microsoft.com/office/officeart/2008/layout/PictureAccentList"/>
    <dgm:cxn modelId="{B704DF13-A551-4726-BE0A-7A025C22ADD6}" srcId="{07CC199C-8FA6-480B-99BF-4DA82399BC88}" destId="{053201B5-5852-476E-B1FB-00E1827BBF0F}" srcOrd="0" destOrd="0" parTransId="{DE1A5FB1-BE1B-4D7A-93E9-6F9E1B6766D3}" sibTransId="{A5765DFB-2AE0-4BE2-8162-F6A2A7775160}"/>
    <dgm:cxn modelId="{3B5B4D25-6862-4668-8B45-565397FD4739}" type="presOf" srcId="{053201B5-5852-476E-B1FB-00E1827BBF0F}" destId="{42D05870-443A-4FF9-8417-C83F4878D36E}" srcOrd="0" destOrd="0" presId="urn:microsoft.com/office/officeart/2008/layout/PictureAccentList"/>
    <dgm:cxn modelId="{BA9A3548-B9C8-4360-A890-50CB6748E064}" type="presOf" srcId="{07CC199C-8FA6-480B-99BF-4DA82399BC88}" destId="{352AC420-BB93-4CE3-A5EB-8F2936299C6B}" srcOrd="0" destOrd="0" presId="urn:microsoft.com/office/officeart/2008/layout/PictureAccentList"/>
    <dgm:cxn modelId="{03265B60-D662-4270-B86F-6417EC84E0D8}" type="presOf" srcId="{3AB46127-D826-4B1E-BB20-3583A9780393}" destId="{8C341290-7722-49D5-BD09-B7BB4F618249}" srcOrd="0" destOrd="0" presId="urn:microsoft.com/office/officeart/2008/layout/PictureAccentList"/>
    <dgm:cxn modelId="{69EA1B8E-DF4A-4582-9972-352D077935FE}" srcId="{053201B5-5852-476E-B1FB-00E1827BBF0F}" destId="{3AB46127-D826-4B1E-BB20-3583A9780393}" srcOrd="0" destOrd="0" parTransId="{CFECAD74-F6A9-4C05-8DDC-240993291C36}" sibTransId="{FBB99C1A-0172-463A-BE32-7B4EE9CE148E}"/>
    <dgm:cxn modelId="{05935CAC-531A-42DC-9499-CD5D7EC22A94}" srcId="{053201B5-5852-476E-B1FB-00E1827BBF0F}" destId="{87ADF406-9657-4B42-B200-F3059E9FA606}" srcOrd="1" destOrd="0" parTransId="{3BF9A5A5-7E24-47E2-86D4-06B1C6798F54}" sibTransId="{71CB9BBD-D94D-40B9-A207-B39DC6619087}"/>
    <dgm:cxn modelId="{B4D3382B-D584-4B7E-8718-87EB20A2E83A}" type="presParOf" srcId="{352AC420-BB93-4CE3-A5EB-8F2936299C6B}" destId="{E60B13A4-3137-40C6-B164-05DD8A51B29F}" srcOrd="0" destOrd="0" presId="urn:microsoft.com/office/officeart/2008/layout/PictureAccentList"/>
    <dgm:cxn modelId="{C1A2F08A-BFC3-4DD3-A491-DC143B497E40}" type="presParOf" srcId="{E60B13A4-3137-40C6-B164-05DD8A51B29F}" destId="{B101C0F7-AB9D-4A48-8EB0-F454AB976AD3}" srcOrd="0" destOrd="0" presId="urn:microsoft.com/office/officeart/2008/layout/PictureAccentList"/>
    <dgm:cxn modelId="{9E09E7D4-753D-4B05-B132-1A66DDB6C9A8}" type="presParOf" srcId="{B101C0F7-AB9D-4A48-8EB0-F454AB976AD3}" destId="{42D05870-443A-4FF9-8417-C83F4878D36E}" srcOrd="0" destOrd="0" presId="urn:microsoft.com/office/officeart/2008/layout/PictureAccentList"/>
    <dgm:cxn modelId="{C5C442E0-6AD2-4EAF-B1D4-DCF38BCFB3F3}" type="presParOf" srcId="{E60B13A4-3137-40C6-B164-05DD8A51B29F}" destId="{13ABEB84-C76C-4AC2-8213-567733BDB272}" srcOrd="1" destOrd="0" presId="urn:microsoft.com/office/officeart/2008/layout/PictureAccentList"/>
    <dgm:cxn modelId="{4A50A142-42B6-479B-8247-691FBAFC24FD}" type="presParOf" srcId="{13ABEB84-C76C-4AC2-8213-567733BDB272}" destId="{71D15413-E3BB-4DE4-8D43-B3DAF08A3782}" srcOrd="0" destOrd="0" presId="urn:microsoft.com/office/officeart/2008/layout/PictureAccentList"/>
    <dgm:cxn modelId="{E9DF18D1-C29B-44EE-91D1-1FAF4DA62080}" type="presParOf" srcId="{71D15413-E3BB-4DE4-8D43-B3DAF08A3782}" destId="{C55A1FBC-BA65-4E8F-9349-6EE0173958F0}" srcOrd="0" destOrd="0" presId="urn:microsoft.com/office/officeart/2008/layout/PictureAccentList"/>
    <dgm:cxn modelId="{FB933C29-2925-44C5-9EC4-969334E54AAA}" type="presParOf" srcId="{71D15413-E3BB-4DE4-8D43-B3DAF08A3782}" destId="{8C341290-7722-49D5-BD09-B7BB4F618249}" srcOrd="1" destOrd="0" presId="urn:microsoft.com/office/officeart/2008/layout/PictureAccentList"/>
    <dgm:cxn modelId="{AEB25E3A-7C41-496B-AE71-8F1F0F4E6210}" type="presParOf" srcId="{13ABEB84-C76C-4AC2-8213-567733BDB272}" destId="{B21FDBCC-E614-4499-A344-7769D682FD06}" srcOrd="1" destOrd="0" presId="urn:microsoft.com/office/officeart/2008/layout/PictureAccentList"/>
    <dgm:cxn modelId="{8834B7F8-71CC-4394-88BD-5EED26B0FBFC}" type="presParOf" srcId="{B21FDBCC-E614-4499-A344-7769D682FD06}" destId="{ED1A920A-A54F-40A4-956E-803E8ED7C187}" srcOrd="0" destOrd="0" presId="urn:microsoft.com/office/officeart/2008/layout/PictureAccentList"/>
    <dgm:cxn modelId="{566EFC36-924C-48A9-BA8F-8748A34EF196}" type="presParOf" srcId="{B21FDBCC-E614-4499-A344-7769D682FD06}" destId="{E08C61D9-5D85-4C37-AB8F-70207D9A0B0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E2A07F-4749-4EEA-A2A0-982E398C903D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86C9451-8C9B-4A4E-ACE6-AC4E751BCB03}">
      <dgm:prSet phldrT="[Metin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sz="2400" b="1" dirty="0">
              <a:solidFill>
                <a:schemeClr val="tx1"/>
              </a:solidFill>
            </a:rPr>
            <a:t>Doğal Öğretim Yaklaşımlarının Ortak Özellikleri</a:t>
          </a:r>
        </a:p>
      </dgm:t>
    </dgm:pt>
    <dgm:pt modelId="{7506CDC0-F52F-4610-B994-0D2722964063}" type="parTrans" cxnId="{AA5C4F00-7D3A-458A-A54F-CCD7BFEFDB3C}">
      <dgm:prSet/>
      <dgm:spPr/>
      <dgm:t>
        <a:bodyPr/>
        <a:lstStyle/>
        <a:p>
          <a:endParaRPr lang="tr-TR"/>
        </a:p>
      </dgm:t>
    </dgm:pt>
    <dgm:pt modelId="{708E507B-F53E-4162-A533-23393A67AD73}" type="sibTrans" cxnId="{AA5C4F00-7D3A-458A-A54F-CCD7BFEFDB3C}">
      <dgm:prSet/>
      <dgm:spPr/>
      <dgm:t>
        <a:bodyPr/>
        <a:lstStyle/>
        <a:p>
          <a:endParaRPr lang="tr-TR"/>
        </a:p>
      </dgm:t>
    </dgm:pt>
    <dgm:pt modelId="{FA607139-3B6E-445B-8B3B-6DD4D9C83316}">
      <dgm:prSet phldrT="[Metin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sz="2000" dirty="0">
              <a:solidFill>
                <a:schemeClr val="tx1"/>
              </a:solidFill>
            </a:rPr>
            <a:t>Çocuğun ilgisinin ve liderliğinin takip edilmesi</a:t>
          </a:r>
        </a:p>
      </dgm:t>
    </dgm:pt>
    <dgm:pt modelId="{48452A52-EA3F-40B9-8A7C-418881D28675}" type="parTrans" cxnId="{B1ADDF2D-AB09-493E-A982-30455CB71DA6}">
      <dgm:prSet/>
      <dgm:spPr/>
      <dgm:t>
        <a:bodyPr/>
        <a:lstStyle/>
        <a:p>
          <a:endParaRPr lang="tr-TR"/>
        </a:p>
      </dgm:t>
    </dgm:pt>
    <dgm:pt modelId="{FAB4ABDC-5373-4F87-857F-183C9A0C0B5D}" type="sibTrans" cxnId="{B1ADDF2D-AB09-493E-A982-30455CB71DA6}">
      <dgm:prSet/>
      <dgm:spPr/>
      <dgm:t>
        <a:bodyPr/>
        <a:lstStyle/>
        <a:p>
          <a:endParaRPr lang="tr-TR"/>
        </a:p>
      </dgm:t>
    </dgm:pt>
    <dgm:pt modelId="{4254B941-A890-426F-9A23-E4DCB460D601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2000" dirty="0">
              <a:solidFill>
                <a:schemeClr val="tx1"/>
              </a:solidFill>
            </a:rPr>
            <a:t>Seçilen nesne ya da etkinliğin çocuk için doğal </a:t>
          </a:r>
          <a:r>
            <a:rPr lang="tr-TR" sz="2000" dirty="0" err="1">
              <a:solidFill>
                <a:schemeClr val="tx1"/>
              </a:solidFill>
            </a:rPr>
            <a:t>pekiştireç</a:t>
          </a:r>
          <a:r>
            <a:rPr lang="tr-TR" sz="2000" dirty="0">
              <a:solidFill>
                <a:schemeClr val="tx1"/>
              </a:solidFill>
            </a:rPr>
            <a:t> olması</a:t>
          </a:r>
        </a:p>
      </dgm:t>
    </dgm:pt>
    <dgm:pt modelId="{73D50316-64F1-4513-854F-9EEA30EA1EF7}" type="parTrans" cxnId="{646DD1C5-760D-4327-A814-72EAA1252606}">
      <dgm:prSet/>
      <dgm:spPr/>
      <dgm:t>
        <a:bodyPr/>
        <a:lstStyle/>
        <a:p>
          <a:endParaRPr lang="tr-TR"/>
        </a:p>
      </dgm:t>
    </dgm:pt>
    <dgm:pt modelId="{8454C181-AF88-4AEE-964D-E18FF3868721}" type="sibTrans" cxnId="{646DD1C5-760D-4327-A814-72EAA1252606}">
      <dgm:prSet/>
      <dgm:spPr/>
      <dgm:t>
        <a:bodyPr/>
        <a:lstStyle/>
        <a:p>
          <a:endParaRPr lang="tr-TR"/>
        </a:p>
      </dgm:t>
    </dgm:pt>
    <dgm:pt modelId="{A68364CD-375B-42EE-AB04-51FED01B859D}">
      <dgm:prSet custT="1"/>
      <dgm:spPr/>
      <dgm:t>
        <a:bodyPr/>
        <a:lstStyle/>
        <a:p>
          <a:r>
            <a:rPr lang="tr-TR" sz="2000" dirty="0">
              <a:solidFill>
                <a:schemeClr val="tx1"/>
              </a:solidFill>
            </a:rPr>
            <a:t>Çocuk için işlevsel amaçların seçilmesi</a:t>
          </a:r>
        </a:p>
      </dgm:t>
    </dgm:pt>
    <dgm:pt modelId="{CF71F579-2C6A-4A0D-8280-00BC8703CC7A}" type="parTrans" cxnId="{F176403E-E852-416B-854E-4F610EB33E81}">
      <dgm:prSet/>
      <dgm:spPr/>
      <dgm:t>
        <a:bodyPr/>
        <a:lstStyle/>
        <a:p>
          <a:endParaRPr lang="tr-TR"/>
        </a:p>
      </dgm:t>
    </dgm:pt>
    <dgm:pt modelId="{0B6EB3A6-A66A-4CFB-81D9-D1502E51FB15}" type="sibTrans" cxnId="{F176403E-E852-416B-854E-4F610EB33E81}">
      <dgm:prSet/>
      <dgm:spPr/>
      <dgm:t>
        <a:bodyPr/>
        <a:lstStyle/>
        <a:p>
          <a:endParaRPr lang="tr-TR"/>
        </a:p>
      </dgm:t>
    </dgm:pt>
    <dgm:pt modelId="{21B5637B-BB28-4053-96C7-3E8071D718A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sz="2000" dirty="0">
              <a:solidFill>
                <a:schemeClr val="tx1"/>
              </a:solidFill>
            </a:rPr>
            <a:t>Günlük rutin, etkinlik ve geçişlerin öğrenme fırsatlarına dönüştürülmesi</a:t>
          </a:r>
        </a:p>
      </dgm:t>
    </dgm:pt>
    <dgm:pt modelId="{F23F8462-C172-4DFB-8D13-AF2865B5CE41}" type="parTrans" cxnId="{A6A10E59-9EED-4951-8155-1463932F2A8D}">
      <dgm:prSet/>
      <dgm:spPr/>
      <dgm:t>
        <a:bodyPr/>
        <a:lstStyle/>
        <a:p>
          <a:endParaRPr lang="tr-TR"/>
        </a:p>
      </dgm:t>
    </dgm:pt>
    <dgm:pt modelId="{FDD52238-891D-4003-8642-A53D1175E6D2}" type="sibTrans" cxnId="{A6A10E59-9EED-4951-8155-1463932F2A8D}">
      <dgm:prSet/>
      <dgm:spPr/>
      <dgm:t>
        <a:bodyPr/>
        <a:lstStyle/>
        <a:p>
          <a:endParaRPr lang="tr-TR"/>
        </a:p>
      </dgm:t>
    </dgm:pt>
    <dgm:pt modelId="{14B5F06B-E83A-4B64-869D-B4D83DB590E7}" type="pres">
      <dgm:prSet presAssocID="{CAE2A07F-4749-4EEA-A2A0-982E398C903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62A02B9-26D3-470A-A007-D47FEAB0FB38}" type="pres">
      <dgm:prSet presAssocID="{A86C9451-8C9B-4A4E-ACE6-AC4E751BCB03}" presName="root" presStyleCnt="0">
        <dgm:presLayoutVars>
          <dgm:chMax/>
          <dgm:chPref val="4"/>
        </dgm:presLayoutVars>
      </dgm:prSet>
      <dgm:spPr/>
    </dgm:pt>
    <dgm:pt modelId="{CFBBD5A0-38BC-42E7-B3C5-2F5FAE86F519}" type="pres">
      <dgm:prSet presAssocID="{A86C9451-8C9B-4A4E-ACE6-AC4E751BCB03}" presName="rootComposite" presStyleCnt="0">
        <dgm:presLayoutVars/>
      </dgm:prSet>
      <dgm:spPr/>
    </dgm:pt>
    <dgm:pt modelId="{71B8F1D6-F130-459C-949D-6DADB5E1A73B}" type="pres">
      <dgm:prSet presAssocID="{A86C9451-8C9B-4A4E-ACE6-AC4E751BCB03}" presName="rootText" presStyleLbl="node0" presStyleIdx="0" presStyleCnt="1">
        <dgm:presLayoutVars>
          <dgm:chMax/>
          <dgm:chPref val="4"/>
        </dgm:presLayoutVars>
      </dgm:prSet>
      <dgm:spPr/>
    </dgm:pt>
    <dgm:pt modelId="{CB4882ED-CC18-414E-860E-E95E578E6CCD}" type="pres">
      <dgm:prSet presAssocID="{A86C9451-8C9B-4A4E-ACE6-AC4E751BCB03}" presName="childShape" presStyleCnt="0">
        <dgm:presLayoutVars>
          <dgm:chMax val="0"/>
          <dgm:chPref val="0"/>
        </dgm:presLayoutVars>
      </dgm:prSet>
      <dgm:spPr/>
    </dgm:pt>
    <dgm:pt modelId="{0B99D431-C73D-4320-A248-DD1F894AD182}" type="pres">
      <dgm:prSet presAssocID="{FA607139-3B6E-445B-8B3B-6DD4D9C83316}" presName="childComposite" presStyleCnt="0">
        <dgm:presLayoutVars>
          <dgm:chMax val="0"/>
          <dgm:chPref val="0"/>
        </dgm:presLayoutVars>
      </dgm:prSet>
      <dgm:spPr/>
    </dgm:pt>
    <dgm:pt modelId="{F8FA8A98-978F-4583-BFF3-76C5268FF3AB}" type="pres">
      <dgm:prSet presAssocID="{FA607139-3B6E-445B-8B3B-6DD4D9C83316}" presName="Image" presStyleLbl="node1" presStyleIdx="0" presStyleCnt="4"/>
      <dgm:spPr/>
    </dgm:pt>
    <dgm:pt modelId="{BE702D27-7AF3-4CCA-91BC-5A5CDE894691}" type="pres">
      <dgm:prSet presAssocID="{FA607139-3B6E-445B-8B3B-6DD4D9C83316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7E5C5C57-54FF-4F13-8D7C-748A72D874F5}" type="pres">
      <dgm:prSet presAssocID="{A68364CD-375B-42EE-AB04-51FED01B859D}" presName="childComposite" presStyleCnt="0">
        <dgm:presLayoutVars>
          <dgm:chMax val="0"/>
          <dgm:chPref val="0"/>
        </dgm:presLayoutVars>
      </dgm:prSet>
      <dgm:spPr/>
    </dgm:pt>
    <dgm:pt modelId="{48219112-DF5B-4617-8729-28EFFB1BD9C2}" type="pres">
      <dgm:prSet presAssocID="{A68364CD-375B-42EE-AB04-51FED01B859D}" presName="Image" presStyleLbl="node1" presStyleIdx="1" presStyleCnt="4"/>
      <dgm:spPr/>
    </dgm:pt>
    <dgm:pt modelId="{F00DE5E1-178A-4444-80FD-CD309CEE1B84}" type="pres">
      <dgm:prSet presAssocID="{A68364CD-375B-42EE-AB04-51FED01B859D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BD7CBF8C-7646-4326-8D8C-A00B77A065E2}" type="pres">
      <dgm:prSet presAssocID="{21B5637B-BB28-4053-96C7-3E8071D718AC}" presName="childComposite" presStyleCnt="0">
        <dgm:presLayoutVars>
          <dgm:chMax val="0"/>
          <dgm:chPref val="0"/>
        </dgm:presLayoutVars>
      </dgm:prSet>
      <dgm:spPr/>
    </dgm:pt>
    <dgm:pt modelId="{0FAF8250-7DC0-4998-A12D-B62BE5DFE2DA}" type="pres">
      <dgm:prSet presAssocID="{21B5637B-BB28-4053-96C7-3E8071D718AC}" presName="Image" presStyleLbl="node1" presStyleIdx="2" presStyleCnt="4"/>
      <dgm:spPr/>
    </dgm:pt>
    <dgm:pt modelId="{03C9C56E-0A74-4BB2-BF94-CEF105898028}" type="pres">
      <dgm:prSet presAssocID="{21B5637B-BB28-4053-96C7-3E8071D718AC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B5D6E09B-284B-4779-9075-AA6AB78F91B7}" type="pres">
      <dgm:prSet presAssocID="{4254B941-A890-426F-9A23-E4DCB460D601}" presName="childComposite" presStyleCnt="0">
        <dgm:presLayoutVars>
          <dgm:chMax val="0"/>
          <dgm:chPref val="0"/>
        </dgm:presLayoutVars>
      </dgm:prSet>
      <dgm:spPr/>
    </dgm:pt>
    <dgm:pt modelId="{CDC591DA-816B-4629-BD4C-5BB40F5B45FF}" type="pres">
      <dgm:prSet presAssocID="{4254B941-A890-426F-9A23-E4DCB460D601}" presName="Image" presStyleLbl="node1" presStyleIdx="3" presStyleCnt="4"/>
      <dgm:spPr/>
    </dgm:pt>
    <dgm:pt modelId="{3C22CC56-B784-4328-B4EF-F8FA1CB53071}" type="pres">
      <dgm:prSet presAssocID="{4254B941-A890-426F-9A23-E4DCB460D601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A5C4F00-7D3A-458A-A54F-CCD7BFEFDB3C}" srcId="{CAE2A07F-4749-4EEA-A2A0-982E398C903D}" destId="{A86C9451-8C9B-4A4E-ACE6-AC4E751BCB03}" srcOrd="0" destOrd="0" parTransId="{7506CDC0-F52F-4610-B994-0D2722964063}" sibTransId="{708E507B-F53E-4162-A533-23393A67AD73}"/>
    <dgm:cxn modelId="{38F1440E-3D6A-4F91-A91D-F9ECB7149393}" type="presOf" srcId="{4254B941-A890-426F-9A23-E4DCB460D601}" destId="{3C22CC56-B784-4328-B4EF-F8FA1CB53071}" srcOrd="0" destOrd="0" presId="urn:microsoft.com/office/officeart/2008/layout/PictureAccentList"/>
    <dgm:cxn modelId="{B1ADDF2D-AB09-493E-A982-30455CB71DA6}" srcId="{A86C9451-8C9B-4A4E-ACE6-AC4E751BCB03}" destId="{FA607139-3B6E-445B-8B3B-6DD4D9C83316}" srcOrd="0" destOrd="0" parTransId="{48452A52-EA3F-40B9-8A7C-418881D28675}" sibTransId="{FAB4ABDC-5373-4F87-857F-183C9A0C0B5D}"/>
    <dgm:cxn modelId="{BC3A8E2F-97BD-4E9C-AFC3-ED7593A12B5E}" type="presOf" srcId="{21B5637B-BB28-4053-96C7-3E8071D718AC}" destId="{03C9C56E-0A74-4BB2-BF94-CEF105898028}" srcOrd="0" destOrd="0" presId="urn:microsoft.com/office/officeart/2008/layout/PictureAccentList"/>
    <dgm:cxn modelId="{C613F731-D705-498B-B7ED-337D9AC1DB0E}" type="presOf" srcId="{A86C9451-8C9B-4A4E-ACE6-AC4E751BCB03}" destId="{71B8F1D6-F130-459C-949D-6DADB5E1A73B}" srcOrd="0" destOrd="0" presId="urn:microsoft.com/office/officeart/2008/layout/PictureAccentList"/>
    <dgm:cxn modelId="{F176403E-E852-416B-854E-4F610EB33E81}" srcId="{A86C9451-8C9B-4A4E-ACE6-AC4E751BCB03}" destId="{A68364CD-375B-42EE-AB04-51FED01B859D}" srcOrd="1" destOrd="0" parTransId="{CF71F579-2C6A-4A0D-8280-00BC8703CC7A}" sibTransId="{0B6EB3A6-A66A-4CFB-81D9-D1502E51FB15}"/>
    <dgm:cxn modelId="{A6A10E59-9EED-4951-8155-1463932F2A8D}" srcId="{A86C9451-8C9B-4A4E-ACE6-AC4E751BCB03}" destId="{21B5637B-BB28-4053-96C7-3E8071D718AC}" srcOrd="2" destOrd="0" parTransId="{F23F8462-C172-4DFB-8D13-AF2865B5CE41}" sibTransId="{FDD52238-891D-4003-8642-A53D1175E6D2}"/>
    <dgm:cxn modelId="{57477EA6-58D4-4E57-A050-FE5C695D0DE1}" type="presOf" srcId="{FA607139-3B6E-445B-8B3B-6DD4D9C83316}" destId="{BE702D27-7AF3-4CCA-91BC-5A5CDE894691}" srcOrd="0" destOrd="0" presId="urn:microsoft.com/office/officeart/2008/layout/PictureAccentList"/>
    <dgm:cxn modelId="{4588FCB3-8C3C-4329-BC6F-77891F24E219}" type="presOf" srcId="{CAE2A07F-4749-4EEA-A2A0-982E398C903D}" destId="{14B5F06B-E83A-4B64-869D-B4D83DB590E7}" srcOrd="0" destOrd="0" presId="urn:microsoft.com/office/officeart/2008/layout/PictureAccentList"/>
    <dgm:cxn modelId="{646DD1C5-760D-4327-A814-72EAA1252606}" srcId="{A86C9451-8C9B-4A4E-ACE6-AC4E751BCB03}" destId="{4254B941-A890-426F-9A23-E4DCB460D601}" srcOrd="3" destOrd="0" parTransId="{73D50316-64F1-4513-854F-9EEA30EA1EF7}" sibTransId="{8454C181-AF88-4AEE-964D-E18FF3868721}"/>
    <dgm:cxn modelId="{70C428D8-567E-460D-8729-BFBAC681B482}" type="presOf" srcId="{A68364CD-375B-42EE-AB04-51FED01B859D}" destId="{F00DE5E1-178A-4444-80FD-CD309CEE1B84}" srcOrd="0" destOrd="0" presId="urn:microsoft.com/office/officeart/2008/layout/PictureAccentList"/>
    <dgm:cxn modelId="{57E411C8-4F83-42E4-9675-B84EA8E8C72B}" type="presParOf" srcId="{14B5F06B-E83A-4B64-869D-B4D83DB590E7}" destId="{762A02B9-26D3-470A-A007-D47FEAB0FB38}" srcOrd="0" destOrd="0" presId="urn:microsoft.com/office/officeart/2008/layout/PictureAccentList"/>
    <dgm:cxn modelId="{5B5ADC04-C1F8-437B-A945-EBB0F11943FE}" type="presParOf" srcId="{762A02B9-26D3-470A-A007-D47FEAB0FB38}" destId="{CFBBD5A0-38BC-42E7-B3C5-2F5FAE86F519}" srcOrd="0" destOrd="0" presId="urn:microsoft.com/office/officeart/2008/layout/PictureAccentList"/>
    <dgm:cxn modelId="{0F27FE41-017B-49F9-A089-4C62AD16B5A3}" type="presParOf" srcId="{CFBBD5A0-38BC-42E7-B3C5-2F5FAE86F519}" destId="{71B8F1D6-F130-459C-949D-6DADB5E1A73B}" srcOrd="0" destOrd="0" presId="urn:microsoft.com/office/officeart/2008/layout/PictureAccentList"/>
    <dgm:cxn modelId="{12F6751F-2565-41FB-9C0B-D723781E1F21}" type="presParOf" srcId="{762A02B9-26D3-470A-A007-D47FEAB0FB38}" destId="{CB4882ED-CC18-414E-860E-E95E578E6CCD}" srcOrd="1" destOrd="0" presId="urn:microsoft.com/office/officeart/2008/layout/PictureAccentList"/>
    <dgm:cxn modelId="{B639BF14-98B5-4F8A-8516-9ED2D73368AA}" type="presParOf" srcId="{CB4882ED-CC18-414E-860E-E95E578E6CCD}" destId="{0B99D431-C73D-4320-A248-DD1F894AD182}" srcOrd="0" destOrd="0" presId="urn:microsoft.com/office/officeart/2008/layout/PictureAccentList"/>
    <dgm:cxn modelId="{E46B1083-92B1-4D22-8947-8664D45E81E3}" type="presParOf" srcId="{0B99D431-C73D-4320-A248-DD1F894AD182}" destId="{F8FA8A98-978F-4583-BFF3-76C5268FF3AB}" srcOrd="0" destOrd="0" presId="urn:microsoft.com/office/officeart/2008/layout/PictureAccentList"/>
    <dgm:cxn modelId="{02EE474F-13D8-404C-9BC4-A698BDBF9C90}" type="presParOf" srcId="{0B99D431-C73D-4320-A248-DD1F894AD182}" destId="{BE702D27-7AF3-4CCA-91BC-5A5CDE894691}" srcOrd="1" destOrd="0" presId="urn:microsoft.com/office/officeart/2008/layout/PictureAccentList"/>
    <dgm:cxn modelId="{7ABEA7D7-49DE-4A66-A115-A235DFC99EF9}" type="presParOf" srcId="{CB4882ED-CC18-414E-860E-E95E578E6CCD}" destId="{7E5C5C57-54FF-4F13-8D7C-748A72D874F5}" srcOrd="1" destOrd="0" presId="urn:microsoft.com/office/officeart/2008/layout/PictureAccentList"/>
    <dgm:cxn modelId="{BBA239A3-F32F-44EF-BE75-EBE10EB6C387}" type="presParOf" srcId="{7E5C5C57-54FF-4F13-8D7C-748A72D874F5}" destId="{48219112-DF5B-4617-8729-28EFFB1BD9C2}" srcOrd="0" destOrd="0" presId="urn:microsoft.com/office/officeart/2008/layout/PictureAccentList"/>
    <dgm:cxn modelId="{C8F3C92E-CF56-41A7-8405-F3C23D2AE15B}" type="presParOf" srcId="{7E5C5C57-54FF-4F13-8D7C-748A72D874F5}" destId="{F00DE5E1-178A-4444-80FD-CD309CEE1B84}" srcOrd="1" destOrd="0" presId="urn:microsoft.com/office/officeart/2008/layout/PictureAccentList"/>
    <dgm:cxn modelId="{6105F831-0718-4F35-B3FB-DCB33E6FDCA9}" type="presParOf" srcId="{CB4882ED-CC18-414E-860E-E95E578E6CCD}" destId="{BD7CBF8C-7646-4326-8D8C-A00B77A065E2}" srcOrd="2" destOrd="0" presId="urn:microsoft.com/office/officeart/2008/layout/PictureAccentList"/>
    <dgm:cxn modelId="{189059FA-DB38-4B4C-B5FF-79B5428AEBB9}" type="presParOf" srcId="{BD7CBF8C-7646-4326-8D8C-A00B77A065E2}" destId="{0FAF8250-7DC0-4998-A12D-B62BE5DFE2DA}" srcOrd="0" destOrd="0" presId="urn:microsoft.com/office/officeart/2008/layout/PictureAccentList"/>
    <dgm:cxn modelId="{5F43B6C3-F492-46FC-BD76-3247D4E0CE32}" type="presParOf" srcId="{BD7CBF8C-7646-4326-8D8C-A00B77A065E2}" destId="{03C9C56E-0A74-4BB2-BF94-CEF105898028}" srcOrd="1" destOrd="0" presId="urn:microsoft.com/office/officeart/2008/layout/PictureAccentList"/>
    <dgm:cxn modelId="{291F8139-E3DC-4E66-85AE-F5A92B4E4843}" type="presParOf" srcId="{CB4882ED-CC18-414E-860E-E95E578E6CCD}" destId="{B5D6E09B-284B-4779-9075-AA6AB78F91B7}" srcOrd="3" destOrd="0" presId="urn:microsoft.com/office/officeart/2008/layout/PictureAccentList"/>
    <dgm:cxn modelId="{2F24FAD0-6707-4C65-B117-F6479F411E48}" type="presParOf" srcId="{B5D6E09B-284B-4779-9075-AA6AB78F91B7}" destId="{CDC591DA-816B-4629-BD4C-5BB40F5B45FF}" srcOrd="0" destOrd="0" presId="urn:microsoft.com/office/officeart/2008/layout/PictureAccentList"/>
    <dgm:cxn modelId="{AB8D1D51-F590-4C77-99E4-6F7B2CCE8D2B}" type="presParOf" srcId="{B5D6E09B-284B-4779-9075-AA6AB78F91B7}" destId="{3C22CC56-B784-4328-B4EF-F8FA1CB5307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981C0-A89C-4644-9C3B-B8E8871FE911}">
      <dsp:nvSpPr>
        <dsp:cNvPr id="0" name=""/>
        <dsp:cNvSpPr/>
      </dsp:nvSpPr>
      <dsp:spPr>
        <a:xfrm>
          <a:off x="1482938" y="239199"/>
          <a:ext cx="4016826" cy="139499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74D92-D1CF-45E5-911F-129F66718ACD}">
      <dsp:nvSpPr>
        <dsp:cNvPr id="0" name=""/>
        <dsp:cNvSpPr/>
      </dsp:nvSpPr>
      <dsp:spPr>
        <a:xfrm>
          <a:off x="3108352" y="3655059"/>
          <a:ext cx="778454" cy="49821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5745AD-33F7-4075-BB61-97830BF26D1F}">
      <dsp:nvSpPr>
        <dsp:cNvPr id="0" name=""/>
        <dsp:cNvSpPr/>
      </dsp:nvSpPr>
      <dsp:spPr>
        <a:xfrm>
          <a:off x="1629288" y="4053628"/>
          <a:ext cx="3736583" cy="93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+mn-lt"/>
            </a:rPr>
            <a:t>Erken Müdahale</a:t>
          </a:r>
        </a:p>
      </dsp:txBody>
      <dsp:txXfrm>
        <a:off x="1629288" y="4053628"/>
        <a:ext cx="3736583" cy="934145"/>
      </dsp:txXfrm>
    </dsp:sp>
    <dsp:sp modelId="{1AE14137-CF53-4638-A406-EC976DFDE235}">
      <dsp:nvSpPr>
        <dsp:cNvPr id="0" name=""/>
        <dsp:cNvSpPr/>
      </dsp:nvSpPr>
      <dsp:spPr>
        <a:xfrm>
          <a:off x="2943320" y="1741929"/>
          <a:ext cx="1401218" cy="14012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solidFill>
                <a:schemeClr val="tx1"/>
              </a:solidFill>
              <a:latin typeface="+mn-lt"/>
            </a:rPr>
            <a:t>Ebeveynlik becerilerini ve genel aile işlevlerini geliştirmek</a:t>
          </a:r>
        </a:p>
      </dsp:txBody>
      <dsp:txXfrm>
        <a:off x="3148524" y="1947133"/>
        <a:ext cx="990810" cy="990810"/>
      </dsp:txXfrm>
    </dsp:sp>
    <dsp:sp modelId="{0A39BF66-45C1-4CE1-A940-A54813DD48A7}">
      <dsp:nvSpPr>
        <dsp:cNvPr id="0" name=""/>
        <dsp:cNvSpPr/>
      </dsp:nvSpPr>
      <dsp:spPr>
        <a:xfrm>
          <a:off x="1792225" y="547499"/>
          <a:ext cx="1698108" cy="1687627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  <a:latin typeface="+mn-lt"/>
            </a:rPr>
            <a:t>Sınırlılıkları ortadan kaldırmak veya azaltmak, olası bir yetersizliği önlemek </a:t>
          </a:r>
        </a:p>
      </dsp:txBody>
      <dsp:txXfrm>
        <a:off x="2040907" y="794646"/>
        <a:ext cx="1200744" cy="1193333"/>
      </dsp:txXfrm>
    </dsp:sp>
    <dsp:sp modelId="{F48159E1-50D5-464C-97F7-CD2FA0E808AC}">
      <dsp:nvSpPr>
        <dsp:cNvPr id="0" name=""/>
        <dsp:cNvSpPr/>
      </dsp:nvSpPr>
      <dsp:spPr>
        <a:xfrm>
          <a:off x="3329288" y="233615"/>
          <a:ext cx="1608472" cy="1594082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solidFill>
                <a:schemeClr val="tx1"/>
              </a:solidFill>
              <a:latin typeface="+mn-lt"/>
            </a:rPr>
            <a:t>Çocuğun gelişimini ve sağlığını desteklemek, var olan yeterliliklerini artırmak</a:t>
          </a:r>
        </a:p>
      </dsp:txBody>
      <dsp:txXfrm>
        <a:off x="3564843" y="467063"/>
        <a:ext cx="1137362" cy="1127186"/>
      </dsp:txXfrm>
    </dsp:sp>
    <dsp:sp modelId="{A228E201-0B41-47A6-AEC4-9D5C64B15CE6}">
      <dsp:nvSpPr>
        <dsp:cNvPr id="0" name=""/>
        <dsp:cNvSpPr/>
      </dsp:nvSpPr>
      <dsp:spPr>
        <a:xfrm>
          <a:off x="1317906" y="-5663"/>
          <a:ext cx="4359347" cy="36346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938E-45DE-4F82-BFE6-D41638BDDBA3}">
      <dsp:nvSpPr>
        <dsp:cNvPr id="0" name=""/>
        <dsp:cNvSpPr/>
      </dsp:nvSpPr>
      <dsp:spPr>
        <a:xfrm>
          <a:off x="4880994" y="3618829"/>
          <a:ext cx="2628973" cy="170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500" b="1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>
              <a:latin typeface="+mn-lt"/>
              <a:ea typeface="+mn-ea"/>
              <a:cs typeface="Times New Roman" panose="02020603050405020304" pitchFamily="18" charset="0"/>
            </a:rPr>
            <a:t>Doğal öğretim/doğal dil öğretim stratejilerine</a:t>
          </a:r>
        </a:p>
      </dsp:txBody>
      <dsp:txXfrm>
        <a:off x="5707094" y="4081983"/>
        <a:ext cx="1765463" cy="1202415"/>
      </dsp:txXfrm>
    </dsp:sp>
    <dsp:sp modelId="{8DD9111B-78EE-4C2E-9EB3-A72F3A2350FE}">
      <dsp:nvSpPr>
        <dsp:cNvPr id="0" name=""/>
        <dsp:cNvSpPr/>
      </dsp:nvSpPr>
      <dsp:spPr>
        <a:xfrm>
          <a:off x="591616" y="3618829"/>
          <a:ext cx="2628973" cy="170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>
              <a:latin typeface="+mn-lt"/>
              <a:ea typeface="+mn-ea"/>
              <a:cs typeface="Times New Roman" panose="02020603050405020304" pitchFamily="18" charset="0"/>
            </a:rPr>
            <a:t>Aile</a:t>
          </a:r>
          <a:r>
            <a:rPr lang="tr-TR" sz="1600" b="1" kern="1200" baseline="0" dirty="0">
              <a:latin typeface="+mn-lt"/>
              <a:ea typeface="+mn-ea"/>
              <a:cs typeface="Times New Roman" panose="02020603050405020304" pitchFamily="18" charset="0"/>
            </a:rPr>
            <a:t> merkezli uygulamalar</a:t>
          </a:r>
          <a:endParaRPr lang="tr-TR" sz="1600" b="1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>
              <a:latin typeface="+mn-lt"/>
              <a:ea typeface="+mn-ea"/>
              <a:cs typeface="Times New Roman" panose="02020603050405020304" pitchFamily="18" charset="0"/>
            </a:rPr>
            <a:t>Aile uygulamalı erken müdahale programları</a:t>
          </a:r>
        </a:p>
      </dsp:txBody>
      <dsp:txXfrm>
        <a:off x="629025" y="4081983"/>
        <a:ext cx="1765463" cy="1202415"/>
      </dsp:txXfrm>
    </dsp:sp>
    <dsp:sp modelId="{55845685-39DF-443F-BB1F-1B847166000E}">
      <dsp:nvSpPr>
        <dsp:cNvPr id="0" name=""/>
        <dsp:cNvSpPr/>
      </dsp:nvSpPr>
      <dsp:spPr>
        <a:xfrm>
          <a:off x="4880994" y="0"/>
          <a:ext cx="2628973" cy="170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b="1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>
              <a:latin typeface="+mn-lt"/>
              <a:ea typeface="+mn-ea"/>
              <a:cs typeface="Times New Roman" panose="02020603050405020304" pitchFamily="18" charset="0"/>
            </a:rPr>
            <a:t>Doğal ortam uygulamaları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>
              <a:latin typeface="+mn-lt"/>
              <a:ea typeface="+mn-ea"/>
              <a:cs typeface="Times New Roman" panose="02020603050405020304" pitchFamily="18" charset="0"/>
            </a:rPr>
            <a:t>Rutin, etkinlik ve geçişler</a:t>
          </a:r>
        </a:p>
      </dsp:txBody>
      <dsp:txXfrm>
        <a:off x="5707094" y="37409"/>
        <a:ext cx="1765463" cy="1202415"/>
      </dsp:txXfrm>
    </dsp:sp>
    <dsp:sp modelId="{49064CA0-25AA-40B0-8E6B-C83567D5CF75}">
      <dsp:nvSpPr>
        <dsp:cNvPr id="0" name=""/>
        <dsp:cNvSpPr/>
      </dsp:nvSpPr>
      <dsp:spPr>
        <a:xfrm>
          <a:off x="591616" y="0"/>
          <a:ext cx="2628973" cy="1702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b="1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>
              <a:latin typeface="+mn-lt"/>
              <a:ea typeface="+mn-ea"/>
              <a:cs typeface="Times New Roman" panose="02020603050405020304" pitchFamily="18" charset="0"/>
            </a:rPr>
            <a:t>Nitelikli</a:t>
          </a:r>
          <a:r>
            <a:rPr lang="tr-TR" sz="1600" b="1" kern="1200" baseline="0" dirty="0">
              <a:latin typeface="+mn-lt"/>
              <a:ea typeface="+mn-ea"/>
              <a:cs typeface="Times New Roman" panose="02020603050405020304" pitchFamily="18" charset="0"/>
            </a:rPr>
            <a:t> ebeveyn-çocuk etkileşiminin güçlendirilmesi</a:t>
          </a:r>
          <a:endParaRPr lang="tr-TR" sz="1600" b="1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629025" y="37409"/>
        <a:ext cx="1765463" cy="1202415"/>
      </dsp:txXfrm>
    </dsp:sp>
    <dsp:sp modelId="{894DAD6D-7642-4254-A2C3-9B206ECF4251}">
      <dsp:nvSpPr>
        <dsp:cNvPr id="0" name=""/>
        <dsp:cNvSpPr/>
      </dsp:nvSpPr>
      <dsp:spPr>
        <a:xfrm>
          <a:off x="1693231" y="303343"/>
          <a:ext cx="2304342" cy="2304342"/>
        </a:xfrm>
        <a:prstGeom prst="pieWedg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Hannen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Program-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It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Takes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Two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to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Talk (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Manolson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1992)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Responsive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Teaching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(Mahoney ve McDonald, 2006)</a:t>
          </a:r>
        </a:p>
      </dsp:txBody>
      <dsp:txXfrm>
        <a:off x="2368157" y="978269"/>
        <a:ext cx="1629416" cy="1629416"/>
      </dsp:txXfrm>
    </dsp:sp>
    <dsp:sp modelId="{38053FED-157D-4DD5-92B1-5945AC024AA7}">
      <dsp:nvSpPr>
        <dsp:cNvPr id="0" name=""/>
        <dsp:cNvSpPr/>
      </dsp:nvSpPr>
      <dsp:spPr>
        <a:xfrm rot="5400000">
          <a:off x="4104010" y="303343"/>
          <a:ext cx="2304342" cy="2304342"/>
        </a:xfrm>
        <a:prstGeom prst="pieWedg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Activity-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Based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Intervention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Pretti-Frontczak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ve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Bricker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2001)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Routine-Based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Early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Intervention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McWilliam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2010)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 rot="-5400000">
        <a:off x="4104010" y="978269"/>
        <a:ext cx="1629416" cy="1629416"/>
      </dsp:txXfrm>
    </dsp:sp>
    <dsp:sp modelId="{D84B70DB-A41D-4968-81EF-978660DFE969}">
      <dsp:nvSpPr>
        <dsp:cNvPr id="0" name=""/>
        <dsp:cNvSpPr/>
      </dsp:nvSpPr>
      <dsp:spPr>
        <a:xfrm rot="10800000">
          <a:off x="4104010" y="2714122"/>
          <a:ext cx="2304342" cy="2304342"/>
        </a:xfrm>
        <a:prstGeom prst="pieWedg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b="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Milieu</a:t>
          </a:r>
          <a:r>
            <a:rPr lang="tr-TR" sz="1400" b="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b="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Teaching</a:t>
          </a:r>
          <a:r>
            <a:rPr lang="tr-TR" sz="1400" b="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b="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Warren</a:t>
          </a:r>
          <a:r>
            <a:rPr lang="tr-TR" sz="1400" b="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ve </a:t>
          </a:r>
          <a:r>
            <a:rPr lang="tr-TR" sz="1400" b="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Kaiser</a:t>
          </a:r>
          <a:r>
            <a:rPr lang="tr-TR" sz="1400" b="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1986)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Prelinguistic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Milieu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Teaching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) (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Hemmeter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ve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Kaiser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, 1994)</a:t>
          </a:r>
          <a:endParaRPr lang="tr-TR" sz="1400" b="0" kern="12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 rot="10800000">
        <a:off x="4104010" y="2714122"/>
        <a:ext cx="1629416" cy="1629416"/>
      </dsp:txXfrm>
    </dsp:sp>
    <dsp:sp modelId="{7F0F30BD-0811-4D99-B5B7-498D8CC7CBBF}">
      <dsp:nvSpPr>
        <dsp:cNvPr id="0" name=""/>
        <dsp:cNvSpPr/>
      </dsp:nvSpPr>
      <dsp:spPr>
        <a:xfrm rot="16200000">
          <a:off x="1693231" y="2714122"/>
          <a:ext cx="2304342" cy="2304342"/>
        </a:xfrm>
        <a:prstGeom prst="pieWedg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PiCS-Parent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Implemented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Communication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Strategies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Meadan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vd., 2014)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*LAPE-Language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and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Play 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Everyday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(</a:t>
          </a:r>
          <a:r>
            <a:rPr lang="tr-TR" sz="1400" kern="1200" dirty="0" err="1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Moore</a:t>
          </a:r>
          <a:r>
            <a:rPr lang="tr-TR" sz="14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 vd., 2014</a:t>
          </a:r>
          <a:r>
            <a:rPr lang="tr-TR" sz="16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)</a:t>
          </a:r>
          <a:endParaRPr lang="tr-TR" sz="1600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 rot="5400000">
        <a:off x="2368157" y="2714122"/>
        <a:ext cx="1629416" cy="1629416"/>
      </dsp:txXfrm>
    </dsp:sp>
    <dsp:sp modelId="{2E0B4984-8845-45B0-B0A1-EEC159DF1ED1}">
      <dsp:nvSpPr>
        <dsp:cNvPr id="0" name=""/>
        <dsp:cNvSpPr/>
      </dsp:nvSpPr>
      <dsp:spPr>
        <a:xfrm rot="5104557">
          <a:off x="6718417" y="2136992"/>
          <a:ext cx="795610" cy="691835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C53A00-03B6-4528-9509-903AD1A27568}">
      <dsp:nvSpPr>
        <dsp:cNvPr id="0" name=""/>
        <dsp:cNvSpPr/>
      </dsp:nvSpPr>
      <dsp:spPr>
        <a:xfrm rot="16200000">
          <a:off x="632500" y="2187334"/>
          <a:ext cx="795610" cy="691835"/>
        </a:xfrm>
        <a:prstGeom prst="circular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E500-EDB4-4494-A2C7-24EE920FE653}">
      <dsp:nvSpPr>
        <dsp:cNvPr id="0" name=""/>
        <dsp:cNvSpPr/>
      </dsp:nvSpPr>
      <dsp:spPr>
        <a:xfrm>
          <a:off x="0" y="0"/>
          <a:ext cx="8450072" cy="5102353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959993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Aile Uygulamalı Erken Müdahale Programları</a:t>
          </a:r>
        </a:p>
      </dsp:txBody>
      <dsp:txXfrm>
        <a:off x="127026" y="127026"/>
        <a:ext cx="8196020" cy="4848301"/>
      </dsp:txXfrm>
    </dsp:sp>
    <dsp:sp modelId="{4D8456F3-C3A3-475A-AAE0-AF2560A6919A}">
      <dsp:nvSpPr>
        <dsp:cNvPr id="0" name=""/>
        <dsp:cNvSpPr/>
      </dsp:nvSpPr>
      <dsp:spPr>
        <a:xfrm>
          <a:off x="211251" y="1275588"/>
          <a:ext cx="1267510" cy="1675953"/>
        </a:xfrm>
        <a:prstGeom prst="roundRect">
          <a:avLst>
            <a:gd name="adj" fmla="val 105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/>
            <a:t>Temel Amaç</a:t>
          </a:r>
          <a:endParaRPr lang="tr-TR" sz="2000" b="1" kern="1200" dirty="0"/>
        </a:p>
      </dsp:txBody>
      <dsp:txXfrm>
        <a:off x="250231" y="1314568"/>
        <a:ext cx="1189550" cy="1597993"/>
      </dsp:txXfrm>
    </dsp:sp>
    <dsp:sp modelId="{F2982153-3759-49BB-A954-B87A1AB12D69}">
      <dsp:nvSpPr>
        <dsp:cNvPr id="0" name=""/>
        <dsp:cNvSpPr/>
      </dsp:nvSpPr>
      <dsp:spPr>
        <a:xfrm>
          <a:off x="45417" y="3011018"/>
          <a:ext cx="1599180" cy="1834012"/>
        </a:xfrm>
        <a:prstGeom prst="roundRect">
          <a:avLst>
            <a:gd name="adj" fmla="val 105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Ebeveynlerin birincil uygulamacı ya da müdahaleyi sunan kişi olmalarını sağlamak</a:t>
          </a:r>
        </a:p>
      </dsp:txBody>
      <dsp:txXfrm>
        <a:off x="94597" y="3060198"/>
        <a:ext cx="1500820" cy="1735652"/>
      </dsp:txXfrm>
    </dsp:sp>
    <dsp:sp modelId="{C9307FEC-0EAB-4FF2-B09C-E5E0366F86D3}">
      <dsp:nvSpPr>
        <dsp:cNvPr id="0" name=""/>
        <dsp:cNvSpPr/>
      </dsp:nvSpPr>
      <dsp:spPr>
        <a:xfrm>
          <a:off x="1699510" y="765342"/>
          <a:ext cx="6548805" cy="3571647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26799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Kanıt temelli stratejilerin ebeveynlere öğretilerek, stratejilerin günlük rutinlere aktarılmasını ve uygulanmasını sağlayarak, çocuğun gelişimini en üst düzeyde desteklemek, ebeveynlerin yeterliliklerini artırmak ve onları güçlendirmek  </a:t>
          </a:r>
        </a:p>
      </dsp:txBody>
      <dsp:txXfrm>
        <a:off x="1809350" y="875182"/>
        <a:ext cx="6329125" cy="3351967"/>
      </dsp:txXfrm>
    </dsp:sp>
    <dsp:sp modelId="{C8DDD444-EA58-4859-854B-22163055ADC1}">
      <dsp:nvSpPr>
        <dsp:cNvPr id="0" name=""/>
        <dsp:cNvSpPr/>
      </dsp:nvSpPr>
      <dsp:spPr>
        <a:xfrm>
          <a:off x="1901266" y="2551176"/>
          <a:ext cx="6126302" cy="2040941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15199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/>
            <a:t>Farklı Uygulama Modelleri</a:t>
          </a:r>
          <a:endParaRPr lang="tr-TR" sz="2000" b="1" kern="1200" dirty="0"/>
        </a:p>
      </dsp:txBody>
      <dsp:txXfrm>
        <a:off x="1964032" y="2613942"/>
        <a:ext cx="6000770" cy="1915409"/>
      </dsp:txXfrm>
    </dsp:sp>
    <dsp:sp modelId="{232EAC9B-C175-4843-A204-77B775B6244E}">
      <dsp:nvSpPr>
        <dsp:cNvPr id="0" name=""/>
        <dsp:cNvSpPr/>
      </dsp:nvSpPr>
      <dsp:spPr>
        <a:xfrm>
          <a:off x="2054423" y="3469600"/>
          <a:ext cx="1909683" cy="918423"/>
        </a:xfrm>
        <a:prstGeom prst="roundRect">
          <a:avLst>
            <a:gd name="adj" fmla="val 105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Ebeveyn Koçluğu</a:t>
          </a:r>
        </a:p>
      </dsp:txBody>
      <dsp:txXfrm>
        <a:off x="2082668" y="3497845"/>
        <a:ext cx="1853193" cy="861933"/>
      </dsp:txXfrm>
    </dsp:sp>
    <dsp:sp modelId="{A3D1D13E-BF0B-482D-8D35-27DEF5334D89}">
      <dsp:nvSpPr>
        <dsp:cNvPr id="0" name=""/>
        <dsp:cNvSpPr/>
      </dsp:nvSpPr>
      <dsp:spPr>
        <a:xfrm>
          <a:off x="4005697" y="3469600"/>
          <a:ext cx="1909683" cy="918423"/>
        </a:xfrm>
        <a:prstGeom prst="roundRect">
          <a:avLst>
            <a:gd name="adj" fmla="val 105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Yüz</a:t>
          </a:r>
          <a:r>
            <a:rPr lang="tr-TR" sz="2100" kern="1200" baseline="0" dirty="0"/>
            <a:t> yüze eğitim uygulamaları</a:t>
          </a:r>
          <a:endParaRPr lang="tr-TR" sz="2100" kern="1200" dirty="0"/>
        </a:p>
      </dsp:txBody>
      <dsp:txXfrm>
        <a:off x="4033942" y="3497845"/>
        <a:ext cx="1853193" cy="861933"/>
      </dsp:txXfrm>
    </dsp:sp>
    <dsp:sp modelId="{C8E5695B-AD61-4CDD-A2DA-B4A3119EFFCF}">
      <dsp:nvSpPr>
        <dsp:cNvPr id="0" name=""/>
        <dsp:cNvSpPr/>
      </dsp:nvSpPr>
      <dsp:spPr>
        <a:xfrm>
          <a:off x="5956970" y="3469600"/>
          <a:ext cx="1909683" cy="918423"/>
        </a:xfrm>
        <a:prstGeom prst="roundRect">
          <a:avLst>
            <a:gd name="adj" fmla="val 105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Çevrimiçi uygulamalar </a:t>
          </a:r>
        </a:p>
      </dsp:txBody>
      <dsp:txXfrm>
        <a:off x="5985215" y="3497845"/>
        <a:ext cx="1853193" cy="8619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8AF4-C795-4A78-A634-05D9857E6369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900" kern="1200"/>
        </a:p>
      </dsp:txBody>
      <dsp:txXfrm rot="-5400000">
        <a:off x="3785616" y="197117"/>
        <a:ext cx="6675221" cy="1012303"/>
      </dsp:txXfrm>
    </dsp:sp>
    <dsp:sp modelId="{F6D6AFF8-B286-41D9-9F0C-8D04FC9E4FBD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/>
        </a:p>
      </dsp:txBody>
      <dsp:txXfrm>
        <a:off x="68454" y="70578"/>
        <a:ext cx="3648708" cy="1265378"/>
      </dsp:txXfrm>
    </dsp:sp>
    <dsp:sp modelId="{346A7F5B-1E7D-4FD1-8CB6-BC74778DC48C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900" kern="1200"/>
        </a:p>
      </dsp:txBody>
      <dsp:txXfrm rot="-5400000">
        <a:off x="3785616" y="1669517"/>
        <a:ext cx="6675221" cy="1012303"/>
      </dsp:txXfrm>
    </dsp:sp>
    <dsp:sp modelId="{7A9D7DC6-DCBB-4D60-9F9B-13CA1A12FA9A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/>
        </a:p>
      </dsp:txBody>
      <dsp:txXfrm>
        <a:off x="68454" y="1542979"/>
        <a:ext cx="3648708" cy="1265378"/>
      </dsp:txXfrm>
    </dsp:sp>
    <dsp:sp modelId="{EC11D412-5931-433E-954D-678816D15BD4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900" kern="1200"/>
        </a:p>
      </dsp:txBody>
      <dsp:txXfrm rot="-5400000">
        <a:off x="3785616" y="3141918"/>
        <a:ext cx="6675221" cy="1012303"/>
      </dsp:txXfrm>
    </dsp:sp>
    <dsp:sp modelId="{85752126-FF61-4367-94EC-59F97315EB83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/>
        </a:p>
      </dsp:txBody>
      <dsp:txXfrm>
        <a:off x="68454" y="3015380"/>
        <a:ext cx="3648708" cy="1265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964E2-47C7-431C-B980-2F6495D2D5DD}">
      <dsp:nvSpPr>
        <dsp:cNvPr id="0" name=""/>
        <dsp:cNvSpPr/>
      </dsp:nvSpPr>
      <dsp:spPr>
        <a:xfrm rot="5400000">
          <a:off x="4422115" y="-1673187"/>
          <a:ext cx="1365593" cy="480462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Ülkemizde bu konuda gerçekleştirilecek araştırmalara gereksinim duyulması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600" kern="1200" dirty="0"/>
        </a:p>
      </dsp:txBody>
      <dsp:txXfrm rot="-5400000">
        <a:off x="2702601" y="112990"/>
        <a:ext cx="4737960" cy="1232267"/>
      </dsp:txXfrm>
    </dsp:sp>
    <dsp:sp modelId="{BDC98343-51E8-4CB5-85F4-921A5E8124DC}">
      <dsp:nvSpPr>
        <dsp:cNvPr id="0" name=""/>
        <dsp:cNvSpPr/>
      </dsp:nvSpPr>
      <dsp:spPr>
        <a:xfrm>
          <a:off x="0" y="1228"/>
          <a:ext cx="2702600" cy="14557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</a:rPr>
            <a:t>Erken müdahalenin ve eğitimin çok önemli olması</a:t>
          </a:r>
        </a:p>
      </dsp:txBody>
      <dsp:txXfrm>
        <a:off x="71066" y="72294"/>
        <a:ext cx="2560468" cy="1313659"/>
      </dsp:txXfrm>
    </dsp:sp>
    <dsp:sp modelId="{ADE2E838-0D82-4AA0-84A4-2BA28934EBD9}">
      <dsp:nvSpPr>
        <dsp:cNvPr id="0" name=""/>
        <dsp:cNvSpPr/>
      </dsp:nvSpPr>
      <dsp:spPr>
        <a:xfrm rot="5400000">
          <a:off x="4422115" y="-177145"/>
          <a:ext cx="1365593" cy="4804623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Aile uygulamalı erken müdahale programlarının sınırlı olması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Özellikle ülkemizde ailenin eğitim sürecine etkin katılımını sağlayan uygulamaların sınırlı olması </a:t>
          </a:r>
        </a:p>
      </dsp:txBody>
      <dsp:txXfrm rot="-5400000">
        <a:off x="2702601" y="1609032"/>
        <a:ext cx="4737960" cy="1232267"/>
      </dsp:txXfrm>
    </dsp:sp>
    <dsp:sp modelId="{49F74FD7-733A-4F46-A177-CAA1878B07A5}">
      <dsp:nvSpPr>
        <dsp:cNvPr id="0" name=""/>
        <dsp:cNvSpPr/>
      </dsp:nvSpPr>
      <dsp:spPr>
        <a:xfrm>
          <a:off x="0" y="1565353"/>
          <a:ext cx="2702600" cy="1319624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</a:rPr>
            <a:t>Erken müdahale sürecinin odak noktasını ailenin oluşturması </a:t>
          </a:r>
        </a:p>
      </dsp:txBody>
      <dsp:txXfrm>
        <a:off x="64419" y="1629772"/>
        <a:ext cx="2573762" cy="1190786"/>
      </dsp:txXfrm>
    </dsp:sp>
    <dsp:sp modelId="{C594C8F5-54B2-4BCA-BEA2-85F4FD0BF68C}">
      <dsp:nvSpPr>
        <dsp:cNvPr id="0" name=""/>
        <dsp:cNvSpPr/>
      </dsp:nvSpPr>
      <dsp:spPr>
        <a:xfrm rot="5400000">
          <a:off x="4417130" y="1697207"/>
          <a:ext cx="1365593" cy="4799931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baseline="0" dirty="0"/>
            <a:t>Farklı yöntemlerle sunulan programların geliştirilmesine ve bunların etkililiklerinin karşılaştırılmasına yer veren araştırmalara olan gereksinimin devam etmekte olması</a:t>
          </a:r>
          <a:endParaRPr lang="tr-TR" sz="1400" kern="1200" dirty="0"/>
        </a:p>
      </dsp:txBody>
      <dsp:txXfrm rot="-5400000">
        <a:off x="2699962" y="3481039"/>
        <a:ext cx="4733268" cy="1232267"/>
      </dsp:txXfrm>
    </dsp:sp>
    <dsp:sp modelId="{19854716-848A-4AE4-B0A5-43F24014A1C6}">
      <dsp:nvSpPr>
        <dsp:cNvPr id="0" name=""/>
        <dsp:cNvSpPr/>
      </dsp:nvSpPr>
      <dsp:spPr>
        <a:xfrm>
          <a:off x="0" y="2993312"/>
          <a:ext cx="2699961" cy="220772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</a:rPr>
            <a:t>Kanıt temelli stratejilerin çocuğun ve ailenin doğal ortamına aktarılmasına ve aile eğitim programlarının farklı yöntemlerle sunulmasına yönelik çalışmaların önem kazanması</a:t>
          </a:r>
        </a:p>
      </dsp:txBody>
      <dsp:txXfrm>
        <a:off x="107772" y="3101084"/>
        <a:ext cx="2484417" cy="19921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78CD2-7C57-438A-A7F5-3303C2A4DDE7}">
      <dsp:nvSpPr>
        <dsp:cNvPr id="0" name=""/>
        <dsp:cNvSpPr/>
      </dsp:nvSpPr>
      <dsp:spPr>
        <a:xfrm>
          <a:off x="1714042" y="0"/>
          <a:ext cx="4334256" cy="4334256"/>
        </a:xfrm>
        <a:prstGeom prst="triangle">
          <a:avLst/>
        </a:prstGeom>
        <a:gradFill rotWithShape="0">
          <a:gsLst>
            <a:gs pos="0">
              <a:srgbClr val="94C600">
                <a:hueOff val="0"/>
                <a:satOff val="0"/>
                <a:lumOff val="0"/>
                <a:alphaOff val="0"/>
              </a:srgbClr>
            </a:gs>
            <a:gs pos="100000">
              <a:srgbClr val="94C600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C2C772-C767-4876-B633-F0263F886C29}">
      <dsp:nvSpPr>
        <dsp:cNvPr id="0" name=""/>
        <dsp:cNvSpPr/>
      </dsp:nvSpPr>
      <dsp:spPr>
        <a:xfrm>
          <a:off x="3881170" y="435711"/>
          <a:ext cx="2817266" cy="128745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Ebeveynlerin çocuklarının gelişimini gün içerisinde meydana gelen rutin, etkinlik ve geçişlerde destekleyebilmelerine yönelik eğitim vermek</a:t>
          </a:r>
        </a:p>
      </dsp:txBody>
      <dsp:txXfrm>
        <a:off x="3944018" y="498559"/>
        <a:ext cx="2691570" cy="1161754"/>
      </dsp:txXfrm>
    </dsp:sp>
    <dsp:sp modelId="{1AC10F03-95AD-4AE8-98D3-AF1EF48FF367}">
      <dsp:nvSpPr>
        <dsp:cNvPr id="0" name=""/>
        <dsp:cNvSpPr/>
      </dsp:nvSpPr>
      <dsp:spPr>
        <a:xfrm>
          <a:off x="3881170" y="1837656"/>
          <a:ext cx="2817266" cy="91595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Doğal öğretim stratejilerine ilişkin uygulama becerisi kazandırmak</a:t>
          </a:r>
        </a:p>
      </dsp:txBody>
      <dsp:txXfrm>
        <a:off x="3925883" y="1882369"/>
        <a:ext cx="2727840" cy="826524"/>
      </dsp:txXfrm>
    </dsp:sp>
    <dsp:sp modelId="{D442A614-FCC3-454C-94D9-289048316404}">
      <dsp:nvSpPr>
        <dsp:cNvPr id="0" name=""/>
        <dsp:cNvSpPr/>
      </dsp:nvSpPr>
      <dsp:spPr>
        <a:xfrm>
          <a:off x="3881170" y="2868100"/>
          <a:ext cx="2817266" cy="915950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Nitelikli ebeveyn-çocuk etkileşimini artırmak</a:t>
          </a:r>
        </a:p>
      </dsp:txBody>
      <dsp:txXfrm>
        <a:off x="3925883" y="2912813"/>
        <a:ext cx="2727840" cy="8265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C3C11-FE20-4113-BA09-FC41C72C49F5}">
      <dsp:nvSpPr>
        <dsp:cNvPr id="0" name=""/>
        <dsp:cNvSpPr/>
      </dsp:nvSpPr>
      <dsp:spPr>
        <a:xfrm>
          <a:off x="2426061" y="1598269"/>
          <a:ext cx="525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332" y="45720"/>
              </a:lnTo>
            </a:path>
          </a:pathLst>
        </a:custGeo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674856" y="1641206"/>
        <a:ext cx="27799" cy="5565"/>
      </dsp:txXfrm>
    </dsp:sp>
    <dsp:sp modelId="{9F6ED004-65BC-4B00-A0EF-0A519535C5D9}">
      <dsp:nvSpPr>
        <dsp:cNvPr id="0" name=""/>
        <dsp:cNvSpPr/>
      </dsp:nvSpPr>
      <dsp:spPr>
        <a:xfrm>
          <a:off x="10515" y="918785"/>
          <a:ext cx="2417345" cy="1450407"/>
        </a:xfrm>
        <a:prstGeom prst="rect">
          <a:avLst/>
        </a:prstGeom>
        <a:solidFill>
          <a:srgbClr val="FF6700">
            <a:lumMod val="40000"/>
            <a:lumOff val="60000"/>
          </a:srgb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Eylül 2015-Aralık 2016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(15 ay)</a:t>
          </a:r>
        </a:p>
      </dsp:txBody>
      <dsp:txXfrm>
        <a:off x="10515" y="918785"/>
        <a:ext cx="2417345" cy="1450407"/>
      </dsp:txXfrm>
    </dsp:sp>
    <dsp:sp modelId="{5B2BD154-4001-4F44-8CB7-A03240630ACE}">
      <dsp:nvSpPr>
        <dsp:cNvPr id="0" name=""/>
        <dsp:cNvSpPr/>
      </dsp:nvSpPr>
      <dsp:spPr>
        <a:xfrm>
          <a:off x="5399396" y="1598269"/>
          <a:ext cx="525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332" y="45720"/>
              </a:lnTo>
            </a:path>
          </a:pathLst>
        </a:custGeo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5648191" y="1641206"/>
        <a:ext cx="27799" cy="5565"/>
      </dsp:txXfrm>
    </dsp:sp>
    <dsp:sp modelId="{98FB6D95-F82D-4124-A250-D47C44CE6C9B}">
      <dsp:nvSpPr>
        <dsp:cNvPr id="0" name=""/>
        <dsp:cNvSpPr/>
      </dsp:nvSpPr>
      <dsp:spPr>
        <a:xfrm>
          <a:off x="2983851" y="918785"/>
          <a:ext cx="2417345" cy="1450407"/>
        </a:xfrm>
        <a:prstGeom prst="rect">
          <a:avLst/>
        </a:prstGeom>
        <a:gradFill rotWithShape="0">
          <a:gsLst>
            <a:gs pos="0">
              <a:srgbClr val="94C600">
                <a:hueOff val="0"/>
                <a:satOff val="0"/>
                <a:lumOff val="0"/>
                <a:alphaOff val="0"/>
              </a:srgbClr>
            </a:gs>
            <a:gs pos="100000">
              <a:srgbClr val="94C600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Alanyazın</a:t>
          </a:r>
          <a:r>
            <a:rPr lang="tr-TR" sz="18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 taraması</a:t>
          </a:r>
        </a:p>
      </dsp:txBody>
      <dsp:txXfrm>
        <a:off x="2983851" y="918785"/>
        <a:ext cx="2417345" cy="1450407"/>
      </dsp:txXfrm>
    </dsp:sp>
    <dsp:sp modelId="{A0A000BF-519C-4C2A-8A89-8C1FF4E26C05}">
      <dsp:nvSpPr>
        <dsp:cNvPr id="0" name=""/>
        <dsp:cNvSpPr/>
      </dsp:nvSpPr>
      <dsp:spPr>
        <a:xfrm>
          <a:off x="1219188" y="2954532"/>
          <a:ext cx="5946670" cy="525389"/>
        </a:xfrm>
        <a:custGeom>
          <a:avLst/>
          <a:gdLst/>
          <a:ahLst/>
          <a:cxnLst/>
          <a:rect l="0" t="0" r="0" b="0"/>
          <a:pathLst>
            <a:path>
              <a:moveTo>
                <a:pt x="5764236" y="0"/>
              </a:moveTo>
              <a:lnTo>
                <a:pt x="5764236" y="271266"/>
              </a:lnTo>
              <a:lnTo>
                <a:pt x="0" y="271266"/>
              </a:lnTo>
              <a:lnTo>
                <a:pt x="0" y="508332"/>
              </a:lnTo>
            </a:path>
          </a:pathLst>
        </a:custGeo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4043208" y="3214444"/>
        <a:ext cx="298630" cy="5565"/>
      </dsp:txXfrm>
    </dsp:sp>
    <dsp:sp modelId="{03BEDF5D-CA26-44ED-85F7-F80479921548}">
      <dsp:nvSpPr>
        <dsp:cNvPr id="0" name=""/>
        <dsp:cNvSpPr/>
      </dsp:nvSpPr>
      <dsp:spPr>
        <a:xfrm>
          <a:off x="5957186" y="331646"/>
          <a:ext cx="2417345" cy="2624686"/>
        </a:xfrm>
        <a:prstGeom prst="rect">
          <a:avLst/>
        </a:prstGeom>
        <a:solidFill>
          <a:srgbClr val="FF6700">
            <a:lumMod val="40000"/>
            <a:lumOff val="60000"/>
          </a:srgb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Yazılı materyallerin hazırlanması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Toplam sekiz grup aile eğitim oturumu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İki ev ziyareti oturumu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(Uzman kitapçıkları, ebeveyn kitapçıkları, ev ziyareti oturum planları)</a:t>
          </a:r>
        </a:p>
      </dsp:txBody>
      <dsp:txXfrm>
        <a:off x="5957186" y="331646"/>
        <a:ext cx="2417345" cy="2624686"/>
      </dsp:txXfrm>
    </dsp:sp>
    <dsp:sp modelId="{86E2143C-322F-4576-A23E-D2CDC6A094E5}">
      <dsp:nvSpPr>
        <dsp:cNvPr id="0" name=""/>
        <dsp:cNvSpPr/>
      </dsp:nvSpPr>
      <dsp:spPr>
        <a:xfrm>
          <a:off x="2426061" y="4191805"/>
          <a:ext cx="497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894" y="45720"/>
              </a:lnTo>
            </a:path>
          </a:pathLst>
        </a:custGeo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661410" y="4234743"/>
        <a:ext cx="26384" cy="5565"/>
      </dsp:txXfrm>
    </dsp:sp>
    <dsp:sp modelId="{625B648C-6DA1-4E05-B458-0D2FEAA9A68A}">
      <dsp:nvSpPr>
        <dsp:cNvPr id="0" name=""/>
        <dsp:cNvSpPr/>
      </dsp:nvSpPr>
      <dsp:spPr>
        <a:xfrm>
          <a:off x="10515" y="3512322"/>
          <a:ext cx="2417345" cy="1450407"/>
        </a:xfrm>
        <a:prstGeom prst="rect">
          <a:avLst/>
        </a:prstGeom>
        <a:gradFill rotWithShape="0">
          <a:gsLst>
            <a:gs pos="0">
              <a:srgbClr val="94C600">
                <a:hueOff val="0"/>
                <a:satOff val="0"/>
                <a:lumOff val="0"/>
                <a:alphaOff val="0"/>
              </a:srgbClr>
            </a:gs>
            <a:gs pos="100000">
              <a:srgbClr val="94C600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Görsel materyallerin hazırlanması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(166 örnek uygulama videosu ve Sunumlar)</a:t>
          </a:r>
        </a:p>
      </dsp:txBody>
      <dsp:txXfrm>
        <a:off x="10515" y="3512322"/>
        <a:ext cx="2417345" cy="1450407"/>
      </dsp:txXfrm>
    </dsp:sp>
    <dsp:sp modelId="{04BEA12A-28C8-4B7F-929D-7FEC761F5BEC}">
      <dsp:nvSpPr>
        <dsp:cNvPr id="0" name=""/>
        <dsp:cNvSpPr/>
      </dsp:nvSpPr>
      <dsp:spPr>
        <a:xfrm>
          <a:off x="5371089" y="4191805"/>
          <a:ext cx="553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771" y="45720"/>
              </a:lnTo>
            </a:path>
          </a:pathLst>
        </a:custGeom>
        <a:noFill/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5633330" y="4234743"/>
        <a:ext cx="29214" cy="5565"/>
      </dsp:txXfrm>
    </dsp:sp>
    <dsp:sp modelId="{977D8CC3-052C-4F78-966D-89A672E12F44}">
      <dsp:nvSpPr>
        <dsp:cNvPr id="0" name=""/>
        <dsp:cNvSpPr/>
      </dsp:nvSpPr>
      <dsp:spPr>
        <a:xfrm>
          <a:off x="2955544" y="3512322"/>
          <a:ext cx="2417345" cy="1450407"/>
        </a:xfrm>
        <a:prstGeom prst="rect">
          <a:avLst/>
        </a:prstGeom>
        <a:solidFill>
          <a:srgbClr val="FF6700">
            <a:lumMod val="40000"/>
            <a:lumOff val="60000"/>
          </a:srgb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Yazılı</a:t>
          </a:r>
          <a:r>
            <a:rPr lang="tr-TR" sz="1800" b="0" kern="1200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 ve Görsel Materyallerin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TABLET BİLGİSAYAR UYGULAMASINA DÖNÜŞTÜRÜLMESİ</a:t>
          </a:r>
          <a:endParaRPr lang="tr-TR" sz="1800" b="1" kern="1200" dirty="0">
            <a:solidFill>
              <a:sysClr val="windowText" lastClr="000000">
                <a:lumMod val="95000"/>
                <a:lumOff val="500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955544" y="3512322"/>
        <a:ext cx="2417345" cy="1450407"/>
      </dsp:txXfrm>
    </dsp:sp>
    <dsp:sp modelId="{519B3B8B-6C27-45B5-B17A-2C45258000A0}">
      <dsp:nvSpPr>
        <dsp:cNvPr id="0" name=""/>
        <dsp:cNvSpPr/>
      </dsp:nvSpPr>
      <dsp:spPr>
        <a:xfrm>
          <a:off x="5957186" y="3512322"/>
          <a:ext cx="2417345" cy="1450407"/>
        </a:xfrm>
        <a:prstGeom prst="rect">
          <a:avLst/>
        </a:prstGeom>
        <a:gradFill rotWithShape="0">
          <a:gsLst>
            <a:gs pos="0">
              <a:srgbClr val="94C600">
                <a:hueOff val="0"/>
                <a:satOff val="0"/>
                <a:lumOff val="0"/>
                <a:alphaOff val="0"/>
              </a:srgbClr>
            </a:gs>
            <a:gs pos="100000">
              <a:srgbClr val="94C600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rgbClr val="94C600">
              <a:hueOff val="0"/>
              <a:satOff val="0"/>
              <a:lumOff val="0"/>
              <a:alphaOff val="0"/>
              <a:shade val="3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Uzman</a:t>
          </a:r>
          <a:r>
            <a:rPr lang="tr-TR" sz="1800" b="1" kern="1200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 Görüşleri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7 Uzman, 7 Ebeveyn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baseline="0" dirty="0">
              <a:solidFill>
                <a:sysClr val="windowText" lastClr="000000">
                  <a:lumMod val="95000"/>
                  <a:lumOff val="500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PROGRAMA SON ŞEKLİN VERİLMESİ</a:t>
          </a:r>
          <a:endParaRPr lang="tr-TR" sz="1800" b="1" kern="1200" dirty="0">
            <a:solidFill>
              <a:sysClr val="windowText" lastClr="000000">
                <a:lumMod val="95000"/>
                <a:lumOff val="500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5957186" y="3512322"/>
        <a:ext cx="2417345" cy="1450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A947A-6039-4D82-982E-92A979D75FE1}">
      <dsp:nvSpPr>
        <dsp:cNvPr id="0" name=""/>
        <dsp:cNvSpPr/>
      </dsp:nvSpPr>
      <dsp:spPr>
        <a:xfrm>
          <a:off x="659483" y="1256422"/>
          <a:ext cx="3050078" cy="1005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Temel Bileşenler</a:t>
          </a:r>
        </a:p>
      </dsp:txBody>
      <dsp:txXfrm>
        <a:off x="659483" y="1256422"/>
        <a:ext cx="3050078" cy="1005139"/>
      </dsp:txXfrm>
    </dsp:sp>
    <dsp:sp modelId="{F1B11F61-ACF0-4692-9E9B-EF52EDBF2DF5}">
      <dsp:nvSpPr>
        <dsp:cNvPr id="0" name=""/>
        <dsp:cNvSpPr/>
      </dsp:nvSpPr>
      <dsp:spPr>
        <a:xfrm>
          <a:off x="2630459" y="3641043"/>
          <a:ext cx="4359263" cy="9154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Nitelikli ve Başarılı Çıktılar</a:t>
          </a:r>
        </a:p>
      </dsp:txBody>
      <dsp:txXfrm>
        <a:off x="2630459" y="3641043"/>
        <a:ext cx="4359263" cy="915470"/>
      </dsp:txXfrm>
    </dsp:sp>
    <dsp:sp modelId="{6B9294B4-9180-4253-BF47-620D5FF5D3AC}">
      <dsp:nvSpPr>
        <dsp:cNvPr id="0" name=""/>
        <dsp:cNvSpPr/>
      </dsp:nvSpPr>
      <dsp:spPr>
        <a:xfrm>
          <a:off x="656017" y="950721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4BB32F-8E06-470F-A5FA-72BE25F9A833}">
      <dsp:nvSpPr>
        <dsp:cNvPr id="0" name=""/>
        <dsp:cNvSpPr/>
      </dsp:nvSpPr>
      <dsp:spPr>
        <a:xfrm>
          <a:off x="825851" y="611053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408519"/>
                <a:satOff val="-568"/>
                <a:lumOff val="-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"/>
                <a:satOff val="-568"/>
                <a:lumOff val="-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"/>
                <a:satOff val="-568"/>
                <a:lumOff val="-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4D25B-9018-4B9D-AF24-36E39EB23645}">
      <dsp:nvSpPr>
        <dsp:cNvPr id="0" name=""/>
        <dsp:cNvSpPr/>
      </dsp:nvSpPr>
      <dsp:spPr>
        <a:xfrm>
          <a:off x="1233452" y="678987"/>
          <a:ext cx="381259" cy="381259"/>
        </a:xfrm>
        <a:prstGeom prst="ellipse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4B6078-1C38-44CD-9187-182CD31DECF2}">
      <dsp:nvSpPr>
        <dsp:cNvPr id="0" name=""/>
        <dsp:cNvSpPr/>
      </dsp:nvSpPr>
      <dsp:spPr>
        <a:xfrm>
          <a:off x="1573120" y="305352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2D49BE-8696-43C4-856A-B85C5ABA26A4}">
      <dsp:nvSpPr>
        <dsp:cNvPr id="0" name=""/>
        <dsp:cNvSpPr/>
      </dsp:nvSpPr>
      <dsp:spPr>
        <a:xfrm>
          <a:off x="2014688" y="169485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36BD35-8CFE-4D60-98BE-9835E7989F31}">
      <dsp:nvSpPr>
        <dsp:cNvPr id="0" name=""/>
        <dsp:cNvSpPr/>
      </dsp:nvSpPr>
      <dsp:spPr>
        <a:xfrm>
          <a:off x="2558157" y="407253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2042596"/>
                <a:satOff val="-2841"/>
                <a:lumOff val="-10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42596"/>
                <a:satOff val="-2841"/>
                <a:lumOff val="-10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42596"/>
                <a:satOff val="-2841"/>
                <a:lumOff val="-10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5462D-907F-42F8-9323-51E5D39B500B}">
      <dsp:nvSpPr>
        <dsp:cNvPr id="0" name=""/>
        <dsp:cNvSpPr/>
      </dsp:nvSpPr>
      <dsp:spPr>
        <a:xfrm>
          <a:off x="2897825" y="577086"/>
          <a:ext cx="381259" cy="381259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9EB11-4533-4489-A5CB-C6D734A950EE}">
      <dsp:nvSpPr>
        <dsp:cNvPr id="0" name=""/>
        <dsp:cNvSpPr/>
      </dsp:nvSpPr>
      <dsp:spPr>
        <a:xfrm>
          <a:off x="3373359" y="950721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2859634"/>
                <a:satOff val="-3978"/>
                <a:lumOff val="-15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59634"/>
                <a:satOff val="-3978"/>
                <a:lumOff val="-15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59634"/>
                <a:satOff val="-3978"/>
                <a:lumOff val="-15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6B540-5381-43C9-A57A-9ED181E4AFDF}">
      <dsp:nvSpPr>
        <dsp:cNvPr id="0" name=""/>
        <dsp:cNvSpPr/>
      </dsp:nvSpPr>
      <dsp:spPr>
        <a:xfrm>
          <a:off x="3577160" y="1324356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BB0181-3384-43A1-9C60-F12D75478A88}">
      <dsp:nvSpPr>
        <dsp:cNvPr id="0" name=""/>
        <dsp:cNvSpPr/>
      </dsp:nvSpPr>
      <dsp:spPr>
        <a:xfrm>
          <a:off x="1810888" y="611053"/>
          <a:ext cx="623879" cy="623879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20AEE-7765-48A5-928B-92C11254644D}">
      <dsp:nvSpPr>
        <dsp:cNvPr id="0" name=""/>
        <dsp:cNvSpPr/>
      </dsp:nvSpPr>
      <dsp:spPr>
        <a:xfrm>
          <a:off x="486183" y="1901791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E3E257-95E1-4DE9-893D-3C61C38C15C7}">
      <dsp:nvSpPr>
        <dsp:cNvPr id="0" name=""/>
        <dsp:cNvSpPr/>
      </dsp:nvSpPr>
      <dsp:spPr>
        <a:xfrm>
          <a:off x="689984" y="2207492"/>
          <a:ext cx="381259" cy="381259"/>
        </a:xfrm>
        <a:prstGeom prst="ellipse">
          <a:avLst/>
        </a:prstGeom>
        <a:gradFill rotWithShape="0">
          <a:gsLst>
            <a:gs pos="0">
              <a:schemeClr val="accent5">
                <a:hueOff val="-4493710"/>
                <a:satOff val="-6250"/>
                <a:lumOff val="-2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3710"/>
                <a:satOff val="-6250"/>
                <a:lumOff val="-2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3710"/>
                <a:satOff val="-6250"/>
                <a:lumOff val="-2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A0DA4-E501-487A-97DF-C263A6CC1A5A}">
      <dsp:nvSpPr>
        <dsp:cNvPr id="0" name=""/>
        <dsp:cNvSpPr/>
      </dsp:nvSpPr>
      <dsp:spPr>
        <a:xfrm>
          <a:off x="1199485" y="2479226"/>
          <a:ext cx="554559" cy="554559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8F0404-099E-491F-A9D3-EEA0F3629706}">
      <dsp:nvSpPr>
        <dsp:cNvPr id="0" name=""/>
        <dsp:cNvSpPr/>
      </dsp:nvSpPr>
      <dsp:spPr>
        <a:xfrm>
          <a:off x="1912788" y="2920794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5310748"/>
                <a:satOff val="-7387"/>
                <a:lumOff val="-28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10748"/>
                <a:satOff val="-7387"/>
                <a:lumOff val="-28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10748"/>
                <a:satOff val="-7387"/>
                <a:lumOff val="-28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8F81F0-3394-4E3B-A7D4-010D8157121A}">
      <dsp:nvSpPr>
        <dsp:cNvPr id="0" name=""/>
        <dsp:cNvSpPr/>
      </dsp:nvSpPr>
      <dsp:spPr>
        <a:xfrm>
          <a:off x="2048655" y="2479226"/>
          <a:ext cx="381259" cy="381259"/>
        </a:xfrm>
        <a:prstGeom prst="ellipse">
          <a:avLst/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5C2734-00FC-45B1-8B49-CF8EB4666542}">
      <dsp:nvSpPr>
        <dsp:cNvPr id="0" name=""/>
        <dsp:cNvSpPr/>
      </dsp:nvSpPr>
      <dsp:spPr>
        <a:xfrm>
          <a:off x="2388323" y="2954761"/>
          <a:ext cx="242619" cy="242619"/>
        </a:xfrm>
        <a:prstGeom prst="ellipse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6B857-3CA4-4B08-8181-6EB187F437A5}">
      <dsp:nvSpPr>
        <dsp:cNvPr id="0" name=""/>
        <dsp:cNvSpPr/>
      </dsp:nvSpPr>
      <dsp:spPr>
        <a:xfrm>
          <a:off x="2694024" y="2411293"/>
          <a:ext cx="554559" cy="554559"/>
        </a:xfrm>
        <a:prstGeom prst="ellipse">
          <a:avLst/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44EC4-3F7A-482F-A2FC-F04FF240C01C}">
      <dsp:nvSpPr>
        <dsp:cNvPr id="0" name=""/>
        <dsp:cNvSpPr/>
      </dsp:nvSpPr>
      <dsp:spPr>
        <a:xfrm>
          <a:off x="3441293" y="2275426"/>
          <a:ext cx="381259" cy="381259"/>
        </a:xfrm>
        <a:prstGeom prst="ellipse">
          <a:avLst/>
        </a:prstGeom>
        <a:gradFill rotWithShape="0">
          <a:gsLst>
            <a:gs pos="0">
              <a:schemeClr val="accent5">
                <a:hueOff val="-6944825"/>
                <a:satOff val="-9660"/>
                <a:lumOff val="-37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825"/>
                <a:satOff val="-9660"/>
                <a:lumOff val="-37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825"/>
                <a:satOff val="-9660"/>
                <a:lumOff val="-37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36A0BC-EAA9-4D88-97B0-EF089980B440}">
      <dsp:nvSpPr>
        <dsp:cNvPr id="0" name=""/>
        <dsp:cNvSpPr/>
      </dsp:nvSpPr>
      <dsp:spPr>
        <a:xfrm>
          <a:off x="4364154" y="678422"/>
          <a:ext cx="1119705" cy="2137640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7A141-2DF8-4B8F-9115-8515F0C9E8B4}">
      <dsp:nvSpPr>
        <dsp:cNvPr id="0" name=""/>
        <dsp:cNvSpPr/>
      </dsp:nvSpPr>
      <dsp:spPr>
        <a:xfrm>
          <a:off x="5280277" y="678422"/>
          <a:ext cx="1119705" cy="2137640"/>
        </a:xfrm>
        <a:prstGeom prst="chevron">
          <a:avLst>
            <a:gd name="adj" fmla="val 623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962ADA-0EC9-4FB2-AFBE-38C54C4A1CD8}">
      <dsp:nvSpPr>
        <dsp:cNvPr id="0" name=""/>
        <dsp:cNvSpPr/>
      </dsp:nvSpPr>
      <dsp:spPr>
        <a:xfrm>
          <a:off x="6399982" y="501763"/>
          <a:ext cx="2894574" cy="2595681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</a:rPr>
            <a:t>Erken Müdahale Uygulamaları</a:t>
          </a:r>
        </a:p>
      </dsp:txBody>
      <dsp:txXfrm>
        <a:off x="6823883" y="881892"/>
        <a:ext cx="2046772" cy="1835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C0FFA-5F3F-4A8E-B16C-40A4DEE22227}">
      <dsp:nvSpPr>
        <dsp:cNvPr id="0" name=""/>
        <dsp:cNvSpPr/>
      </dsp:nvSpPr>
      <dsp:spPr>
        <a:xfrm>
          <a:off x="1062116" y="50070"/>
          <a:ext cx="2160682" cy="16129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Çocuğa ve aileye en üst düzeyde ve en iyi kalitede hizmet sunulması</a:t>
          </a:r>
        </a:p>
      </dsp:txBody>
      <dsp:txXfrm>
        <a:off x="1099908" y="87862"/>
        <a:ext cx="2085098" cy="1575111"/>
      </dsp:txXfrm>
    </dsp:sp>
    <dsp:sp modelId="{1683567E-79B4-4F5F-9BFC-9F26C3AB0104}">
      <dsp:nvSpPr>
        <dsp:cNvPr id="0" name=""/>
        <dsp:cNvSpPr/>
      </dsp:nvSpPr>
      <dsp:spPr>
        <a:xfrm>
          <a:off x="1062116" y="1662973"/>
          <a:ext cx="2160682" cy="6935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Mümkün Olan En Kısa Sürede</a:t>
          </a:r>
        </a:p>
      </dsp:txBody>
      <dsp:txXfrm>
        <a:off x="1062116" y="1662973"/>
        <a:ext cx="1521607" cy="693548"/>
      </dsp:txXfrm>
    </dsp:sp>
    <dsp:sp modelId="{D820BA5E-C5CA-452F-95C9-3DE55C5AFEC7}">
      <dsp:nvSpPr>
        <dsp:cNvPr id="0" name=""/>
        <dsp:cNvSpPr/>
      </dsp:nvSpPr>
      <dsp:spPr>
        <a:xfrm>
          <a:off x="2644845" y="1773137"/>
          <a:ext cx="756238" cy="756238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1657ED-131C-4EEF-8F82-B299F1209BA4}">
      <dsp:nvSpPr>
        <dsp:cNvPr id="0" name=""/>
        <dsp:cNvSpPr/>
      </dsp:nvSpPr>
      <dsp:spPr>
        <a:xfrm>
          <a:off x="3588438" y="60070"/>
          <a:ext cx="2160682" cy="15729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Çocuğun ve ailenin bütüncül bir bakış açısı ile değerlendirilmesi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Çocuğa ve ailesine yönelik gereksinimlerin belirlenmesi</a:t>
          </a:r>
        </a:p>
      </dsp:txBody>
      <dsp:txXfrm>
        <a:off x="3625293" y="96925"/>
        <a:ext cx="2086972" cy="1536048"/>
      </dsp:txXfrm>
    </dsp:sp>
    <dsp:sp modelId="{30635FB8-C1B2-4199-9AC3-BB5700AECBBB}">
      <dsp:nvSpPr>
        <dsp:cNvPr id="0" name=""/>
        <dsp:cNvSpPr/>
      </dsp:nvSpPr>
      <dsp:spPr>
        <a:xfrm>
          <a:off x="3616635" y="1688150"/>
          <a:ext cx="2160682" cy="6935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Aile Gereksinimleri</a:t>
          </a:r>
        </a:p>
      </dsp:txBody>
      <dsp:txXfrm>
        <a:off x="3616635" y="1688150"/>
        <a:ext cx="1521607" cy="693548"/>
      </dsp:txXfrm>
    </dsp:sp>
    <dsp:sp modelId="{946B051F-841E-4867-AC3B-64A515317C77}">
      <dsp:nvSpPr>
        <dsp:cNvPr id="0" name=""/>
        <dsp:cNvSpPr/>
      </dsp:nvSpPr>
      <dsp:spPr>
        <a:xfrm>
          <a:off x="5171167" y="1763137"/>
          <a:ext cx="756238" cy="756238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8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7E29C-1A9C-479B-90E2-02616564D840}">
      <dsp:nvSpPr>
        <dsp:cNvPr id="0" name=""/>
        <dsp:cNvSpPr/>
      </dsp:nvSpPr>
      <dsp:spPr>
        <a:xfrm>
          <a:off x="6181827" y="3211"/>
          <a:ext cx="2160682" cy="18003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Hem çocuk hem de ailenin gereksinimleri doğrultusunda amaçların belirlenmesi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Çocuk ve aile için en etkili eğitim sürecinin planlanması ve uygulanması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6224011" y="45395"/>
        <a:ext cx="2076314" cy="1758155"/>
      </dsp:txXfrm>
    </dsp:sp>
    <dsp:sp modelId="{A7FA7D88-8035-400E-8EF0-2F53A4F67AD2}">
      <dsp:nvSpPr>
        <dsp:cNvPr id="0" name=""/>
        <dsp:cNvSpPr/>
      </dsp:nvSpPr>
      <dsp:spPr>
        <a:xfrm>
          <a:off x="6189562" y="1677631"/>
          <a:ext cx="2294817" cy="6935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Bireyselleştirme </a:t>
          </a:r>
        </a:p>
      </dsp:txBody>
      <dsp:txXfrm>
        <a:off x="6189562" y="1677631"/>
        <a:ext cx="1616068" cy="693548"/>
      </dsp:txXfrm>
    </dsp:sp>
    <dsp:sp modelId="{897A20FB-D621-4D37-AD05-774FF4B75534}">
      <dsp:nvSpPr>
        <dsp:cNvPr id="0" name=""/>
        <dsp:cNvSpPr/>
      </dsp:nvSpPr>
      <dsp:spPr>
        <a:xfrm>
          <a:off x="7764556" y="1819996"/>
          <a:ext cx="756238" cy="756238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16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837CFE-6EA0-400D-84B9-35A6561C252A}">
      <dsp:nvSpPr>
        <dsp:cNvPr id="0" name=""/>
        <dsp:cNvSpPr/>
      </dsp:nvSpPr>
      <dsp:spPr>
        <a:xfrm>
          <a:off x="1086251" y="2790978"/>
          <a:ext cx="2160682" cy="20072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 err="1">
              <a:latin typeface="+mn-lt"/>
              <a:ea typeface="+mn-ea"/>
              <a:cs typeface="Times New Roman" panose="02020603050405020304" pitchFamily="18" charset="0"/>
            </a:rPr>
            <a:t>Disiplinlerarası</a:t>
          </a: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 bir yaklaşımla hizmet sunulması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Uzman ve aile işbirliğinin sağlanması</a:t>
          </a:r>
        </a:p>
      </dsp:txBody>
      <dsp:txXfrm>
        <a:off x="1133284" y="2838011"/>
        <a:ext cx="2066616" cy="1960257"/>
      </dsp:txXfrm>
    </dsp:sp>
    <dsp:sp modelId="{B8E03422-B416-4755-A6CB-09541BB82E67}">
      <dsp:nvSpPr>
        <dsp:cNvPr id="0" name=""/>
        <dsp:cNvSpPr/>
      </dsp:nvSpPr>
      <dsp:spPr>
        <a:xfrm>
          <a:off x="1095650" y="4675998"/>
          <a:ext cx="2160682" cy="6935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İşbirliği</a:t>
          </a:r>
        </a:p>
      </dsp:txBody>
      <dsp:txXfrm>
        <a:off x="1095650" y="4675998"/>
        <a:ext cx="1521607" cy="693548"/>
      </dsp:txXfrm>
    </dsp:sp>
    <dsp:sp modelId="{015BF3F4-9617-45AB-B800-20A27A44B988}">
      <dsp:nvSpPr>
        <dsp:cNvPr id="0" name=""/>
        <dsp:cNvSpPr/>
      </dsp:nvSpPr>
      <dsp:spPr>
        <a:xfrm>
          <a:off x="2678379" y="4871045"/>
          <a:ext cx="756238" cy="756238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24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99A3A7-0446-4441-A496-B61F40E5A75D}">
      <dsp:nvSpPr>
        <dsp:cNvPr id="0" name=""/>
        <dsp:cNvSpPr/>
      </dsp:nvSpPr>
      <dsp:spPr>
        <a:xfrm>
          <a:off x="3687613" y="2792857"/>
          <a:ext cx="2160682" cy="1758484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0" kern="1200" dirty="0">
              <a:latin typeface="+mn-lt"/>
              <a:ea typeface="+mn-ea"/>
              <a:cs typeface="Times New Roman" panose="02020603050405020304" pitchFamily="18" charset="0"/>
            </a:rPr>
            <a:t>Nitelikli ebeveyn-çocuk etkileşiminin güçlendirilmesi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b="0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0" kern="1200" dirty="0">
              <a:latin typeface="+mn-lt"/>
              <a:ea typeface="+mn-ea"/>
              <a:cs typeface="Times New Roman" panose="02020603050405020304" pitchFamily="18" charset="0"/>
            </a:rPr>
            <a:t>Ailenin çocuğun gelişimine ve eğitimine etkin katılımının sağlanması ve ailenin güçlendirilmesi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3728816" y="2834060"/>
        <a:ext cx="2078276" cy="1717281"/>
      </dsp:txXfrm>
    </dsp:sp>
    <dsp:sp modelId="{731FEBA2-CCBC-422D-8DC9-646DC18875BB}">
      <dsp:nvSpPr>
        <dsp:cNvPr id="0" name=""/>
        <dsp:cNvSpPr/>
      </dsp:nvSpPr>
      <dsp:spPr>
        <a:xfrm>
          <a:off x="3687613" y="4559186"/>
          <a:ext cx="2160682" cy="6935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Ebeveyn-Çocuk Etkileşimi</a:t>
          </a:r>
        </a:p>
      </dsp:txBody>
      <dsp:txXfrm>
        <a:off x="3687613" y="4559186"/>
        <a:ext cx="1521607" cy="693548"/>
      </dsp:txXfrm>
    </dsp:sp>
    <dsp:sp modelId="{91A9A3B2-7979-47C7-A9C6-692BE126AE6E}">
      <dsp:nvSpPr>
        <dsp:cNvPr id="0" name=""/>
        <dsp:cNvSpPr/>
      </dsp:nvSpPr>
      <dsp:spPr>
        <a:xfrm>
          <a:off x="5204701" y="4808844"/>
          <a:ext cx="756238" cy="756238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32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FF339-D683-4ABC-90AD-A649E2FD7ACF}">
      <dsp:nvSpPr>
        <dsp:cNvPr id="0" name=""/>
        <dsp:cNvSpPr/>
      </dsp:nvSpPr>
      <dsp:spPr>
        <a:xfrm>
          <a:off x="6163050" y="2795163"/>
          <a:ext cx="2160682" cy="1745064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Hem çocuğun hem de ailenin doğal ortamlarında desteklenmesi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latin typeface="+mn-lt"/>
              <a:ea typeface="+mn-ea"/>
              <a:cs typeface="Times New Roman" panose="02020603050405020304" pitchFamily="18" charset="0"/>
            </a:rPr>
            <a:t>Çevrenin çocuk için doğal öğretim fırsatlarına dönüştürülmesi</a:t>
          </a:r>
        </a:p>
      </dsp:txBody>
      <dsp:txXfrm>
        <a:off x="6203939" y="2836052"/>
        <a:ext cx="2078904" cy="1704175"/>
      </dsp:txXfrm>
    </dsp:sp>
    <dsp:sp modelId="{DBD8284C-6139-4C55-95E3-E4E5A7A433BE}">
      <dsp:nvSpPr>
        <dsp:cNvPr id="0" name=""/>
        <dsp:cNvSpPr/>
      </dsp:nvSpPr>
      <dsp:spPr>
        <a:xfrm>
          <a:off x="6157562" y="4554632"/>
          <a:ext cx="2160682" cy="6935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ysClr val="window" lastClr="FFFFFF">
              <a:hueOff val="0"/>
              <a:satOff val="0"/>
              <a:lumOff val="0"/>
              <a:alphaOff val="0"/>
              <a:shade val="30000"/>
            </a:sys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Doğal Ortam</a:t>
          </a:r>
        </a:p>
      </dsp:txBody>
      <dsp:txXfrm>
        <a:off x="6157562" y="4554632"/>
        <a:ext cx="1521607" cy="693548"/>
      </dsp:txXfrm>
    </dsp:sp>
    <dsp:sp modelId="{B8D4BF24-B07A-4CE0-80A0-18BBAF75B2EE}">
      <dsp:nvSpPr>
        <dsp:cNvPr id="0" name=""/>
        <dsp:cNvSpPr/>
      </dsp:nvSpPr>
      <dsp:spPr>
        <a:xfrm>
          <a:off x="7731022" y="4805489"/>
          <a:ext cx="756238" cy="756238"/>
        </a:xfrm>
        <a:prstGeom prst="ellips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8AF06-5CD4-8840-817E-1F9945DFBFDD}">
      <dsp:nvSpPr>
        <dsp:cNvPr id="0" name=""/>
        <dsp:cNvSpPr/>
      </dsp:nvSpPr>
      <dsp:spPr>
        <a:xfrm rot="16200000">
          <a:off x="676719" y="1299420"/>
          <a:ext cx="2751547" cy="16814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b="1" kern="1200" dirty="0">
            <a:latin typeface="Times New Roman"/>
            <a:ea typeface="+mn-ea"/>
            <a:cs typeface="Times New Roman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b="1" kern="1200" dirty="0">
            <a:latin typeface="Times New Roman"/>
            <a:ea typeface="+mn-ea"/>
            <a:cs typeface="Times New Roman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+mn-lt"/>
              <a:ea typeface="+mn-ea"/>
              <a:cs typeface="Times New Roman" panose="02020603050405020304" pitchFamily="18" charset="0"/>
            </a:rPr>
            <a:t>Davranışsal Programlar</a:t>
          </a:r>
        </a:p>
      </dsp:txBody>
      <dsp:txXfrm rot="5400000">
        <a:off x="1293847" y="846488"/>
        <a:ext cx="1599389" cy="2587351"/>
      </dsp:txXfrm>
    </dsp:sp>
    <dsp:sp modelId="{ECE065EA-15C9-DB4A-BC20-B0D399E35A12}">
      <dsp:nvSpPr>
        <dsp:cNvPr id="0" name=""/>
        <dsp:cNvSpPr/>
      </dsp:nvSpPr>
      <dsp:spPr>
        <a:xfrm rot="5400000">
          <a:off x="2440933" y="1226889"/>
          <a:ext cx="2751547" cy="16814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1445" tIns="146050" rIns="87630" bIns="14605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b="1" kern="1200" dirty="0">
            <a:latin typeface="Times New Roman"/>
            <a:ea typeface="+mn-ea"/>
            <a:cs typeface="Times New Roman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b="1" kern="1200" dirty="0">
            <a:latin typeface="+mn-lt"/>
            <a:ea typeface="+mn-ea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latin typeface="+mn-lt"/>
              <a:ea typeface="+mn-ea"/>
              <a:cs typeface="Times New Roman" panose="02020603050405020304" pitchFamily="18" charset="0"/>
            </a:rPr>
            <a:t>İşlevsel, Gelişimsel Programlar</a:t>
          </a:r>
        </a:p>
      </dsp:txBody>
      <dsp:txXfrm rot="-5400000">
        <a:off x="2975963" y="773957"/>
        <a:ext cx="1599389" cy="2587351"/>
      </dsp:txXfrm>
    </dsp:sp>
    <dsp:sp modelId="{B8E2A840-1E32-1343-A133-E538A7770763}">
      <dsp:nvSpPr>
        <dsp:cNvPr id="0" name=""/>
        <dsp:cNvSpPr/>
      </dsp:nvSpPr>
      <dsp:spPr>
        <a:xfrm>
          <a:off x="2052321" y="0"/>
          <a:ext cx="1757840" cy="17577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F2050F-449B-084B-A1B2-40B01507117B}">
      <dsp:nvSpPr>
        <dsp:cNvPr id="0" name=""/>
        <dsp:cNvSpPr/>
      </dsp:nvSpPr>
      <dsp:spPr>
        <a:xfrm rot="10800000">
          <a:off x="2052321" y="2522145"/>
          <a:ext cx="1757840" cy="17577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75A56-363D-447B-863C-997D0A18D2DB}">
      <dsp:nvSpPr>
        <dsp:cNvPr id="0" name=""/>
        <dsp:cNvSpPr/>
      </dsp:nvSpPr>
      <dsp:spPr>
        <a:xfrm>
          <a:off x="2264701" y="405"/>
          <a:ext cx="3258989" cy="243609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C99DB929-5AF9-40D4-A9A0-5AAACBCDDDD5}">
      <dsp:nvSpPr>
        <dsp:cNvPr id="0" name=""/>
        <dsp:cNvSpPr/>
      </dsp:nvSpPr>
      <dsp:spPr>
        <a:xfrm>
          <a:off x="2791386" y="102721"/>
          <a:ext cx="438497" cy="4384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7878E42-3ACB-4B29-A77E-E087E6806A57}">
      <dsp:nvSpPr>
        <dsp:cNvPr id="0" name=""/>
        <dsp:cNvSpPr/>
      </dsp:nvSpPr>
      <dsp:spPr>
        <a:xfrm>
          <a:off x="3248878" y="28935"/>
          <a:ext cx="3963760" cy="43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b="1" kern="1200" dirty="0"/>
        </a:p>
      </dsp:txBody>
      <dsp:txXfrm>
        <a:off x="3248878" y="28935"/>
        <a:ext cx="3963760" cy="438497"/>
      </dsp:txXfrm>
    </dsp:sp>
    <dsp:sp modelId="{8DF5A05B-FC39-4C95-9A88-E0B737FEF227}">
      <dsp:nvSpPr>
        <dsp:cNvPr id="0" name=""/>
        <dsp:cNvSpPr/>
      </dsp:nvSpPr>
      <dsp:spPr>
        <a:xfrm>
          <a:off x="2929457" y="569116"/>
          <a:ext cx="2345489" cy="68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/>
        </a:p>
      </dsp:txBody>
      <dsp:txXfrm>
        <a:off x="2929457" y="569116"/>
        <a:ext cx="2345489" cy="682590"/>
      </dsp:txXfrm>
    </dsp:sp>
    <dsp:sp modelId="{CF427717-3421-4B9A-B4EB-3945489128AB}">
      <dsp:nvSpPr>
        <dsp:cNvPr id="0" name=""/>
        <dsp:cNvSpPr/>
      </dsp:nvSpPr>
      <dsp:spPr>
        <a:xfrm>
          <a:off x="2238333" y="2185758"/>
          <a:ext cx="3467130" cy="243609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0F71CC41-D08B-4FA6-8EA9-516864E92B57}">
      <dsp:nvSpPr>
        <dsp:cNvPr id="0" name=""/>
        <dsp:cNvSpPr/>
      </dsp:nvSpPr>
      <dsp:spPr>
        <a:xfrm>
          <a:off x="2852156" y="2300303"/>
          <a:ext cx="438497" cy="4384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4403727-B8D8-4705-8752-87F44BAE4C03}">
      <dsp:nvSpPr>
        <dsp:cNvPr id="0" name=""/>
        <dsp:cNvSpPr/>
      </dsp:nvSpPr>
      <dsp:spPr>
        <a:xfrm>
          <a:off x="3279169" y="2301873"/>
          <a:ext cx="3802414" cy="43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b="1" kern="1200" dirty="0"/>
        </a:p>
      </dsp:txBody>
      <dsp:txXfrm>
        <a:off x="3279169" y="2301873"/>
        <a:ext cx="3802414" cy="438497"/>
      </dsp:txXfrm>
    </dsp:sp>
    <dsp:sp modelId="{5EF5C92A-6784-4650-99AF-94C665BC2F1D}">
      <dsp:nvSpPr>
        <dsp:cNvPr id="0" name=""/>
        <dsp:cNvSpPr/>
      </dsp:nvSpPr>
      <dsp:spPr>
        <a:xfrm>
          <a:off x="2820860" y="2842585"/>
          <a:ext cx="2345489" cy="937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+mn-lt"/>
            </a:rPr>
            <a:t>Doğal Öğretim Yaklaşımları</a:t>
          </a:r>
        </a:p>
      </dsp:txBody>
      <dsp:txXfrm>
        <a:off x="2820860" y="2842585"/>
        <a:ext cx="2345489" cy="937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1A8AD-863F-4D82-BBCC-16F0D3938819}">
      <dsp:nvSpPr>
        <dsp:cNvPr id="0" name=""/>
        <dsp:cNvSpPr/>
      </dsp:nvSpPr>
      <dsp:spPr>
        <a:xfrm rot="5400000">
          <a:off x="5229269" y="-2066396"/>
          <a:ext cx="1011201" cy="54441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effectLst/>
              <a:latin typeface="+mn-lt"/>
              <a:ea typeface="Calibri" panose="020F0502020204030204" pitchFamily="34" charset="0"/>
            </a:rPr>
            <a:t>Ebeveynin çocuğun sinyallerini doğru algılaması ve yorumlaması ve bu sinyallere anında ve uygun bir şekilde karşılık vermesi</a:t>
          </a:r>
          <a:endParaRPr lang="tr-TR" sz="1800" kern="1200" dirty="0">
            <a:latin typeface="+mn-lt"/>
          </a:endParaRPr>
        </a:p>
      </dsp:txBody>
      <dsp:txXfrm rot="-5400000">
        <a:off x="3012820" y="199416"/>
        <a:ext cx="5394738" cy="912475"/>
      </dsp:txXfrm>
    </dsp:sp>
    <dsp:sp modelId="{9156FAF9-326E-414E-B345-EE140E0A2E29}">
      <dsp:nvSpPr>
        <dsp:cNvPr id="0" name=""/>
        <dsp:cNvSpPr/>
      </dsp:nvSpPr>
      <dsp:spPr>
        <a:xfrm>
          <a:off x="0" y="31"/>
          <a:ext cx="3062306" cy="126400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2400" b="1" kern="1200" dirty="0">
              <a:solidFill>
                <a:schemeClr val="tx1"/>
              </a:solidFill>
            </a:rPr>
            <a:t>Ebeveyn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2400" b="1" kern="1200" dirty="0">
              <a:solidFill>
                <a:schemeClr val="tx1"/>
              </a:solidFill>
            </a:rPr>
            <a:t>Duyarlılığı</a:t>
          </a:r>
        </a:p>
      </dsp:txBody>
      <dsp:txXfrm>
        <a:off x="61703" y="61734"/>
        <a:ext cx="2938900" cy="1140595"/>
      </dsp:txXfrm>
    </dsp:sp>
    <dsp:sp modelId="{D3F99E7B-E5CA-457B-A175-BBC58A6E7C82}">
      <dsp:nvSpPr>
        <dsp:cNvPr id="0" name=""/>
        <dsp:cNvSpPr/>
      </dsp:nvSpPr>
      <dsp:spPr>
        <a:xfrm rot="5400000">
          <a:off x="5187475" y="-762816"/>
          <a:ext cx="1193763" cy="544410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effectLst/>
              <a:latin typeface="+mn-lt"/>
              <a:ea typeface="Calibri" panose="020F0502020204030204" pitchFamily="34" charset="0"/>
            </a:rPr>
            <a:t>Ebeveynlerin, çocuğun ipuçlarına yanıt vermesi, çocuğun etkileşim sırasındaki liderliğini takip etmesi, çocuğun ilgi odağını izlemesi ve odaklandığı etkinliğe ilişkin anlamlı girdi ve destek sağlaması</a:t>
          </a:r>
          <a:endParaRPr lang="tr-TR" sz="1800" kern="1200" dirty="0">
            <a:latin typeface="+mn-lt"/>
          </a:endParaRPr>
        </a:p>
      </dsp:txBody>
      <dsp:txXfrm rot="-5400000">
        <a:off x="3062307" y="1420627"/>
        <a:ext cx="5385826" cy="1077213"/>
      </dsp:txXfrm>
    </dsp:sp>
    <dsp:sp modelId="{2422B90F-74F1-4B0B-B6C9-AB0355550B4B}">
      <dsp:nvSpPr>
        <dsp:cNvPr id="0" name=""/>
        <dsp:cNvSpPr/>
      </dsp:nvSpPr>
      <dsp:spPr>
        <a:xfrm>
          <a:off x="0" y="1327233"/>
          <a:ext cx="3062306" cy="126400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tx1"/>
              </a:solidFill>
            </a:rPr>
            <a:t>Ebeveyn </a:t>
          </a:r>
          <a:r>
            <a:rPr lang="tr-TR" sz="2400" b="1" kern="1200" dirty="0" err="1">
              <a:solidFill>
                <a:schemeClr val="tx1"/>
              </a:solidFill>
            </a:rPr>
            <a:t>Yanıtlayıcılığı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61703" y="1388936"/>
        <a:ext cx="2938900" cy="11405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05870-443A-4FF9-8417-C83F4878D36E}">
      <dsp:nvSpPr>
        <dsp:cNvPr id="0" name=""/>
        <dsp:cNvSpPr/>
      </dsp:nvSpPr>
      <dsp:spPr>
        <a:xfrm>
          <a:off x="0" y="380742"/>
          <a:ext cx="10515599" cy="1087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200" kern="1200"/>
        </a:p>
      </dsp:txBody>
      <dsp:txXfrm>
        <a:off x="31862" y="412604"/>
        <a:ext cx="10451875" cy="1024110"/>
      </dsp:txXfrm>
    </dsp:sp>
    <dsp:sp modelId="{C55A1FBC-BA65-4E8F-9349-6EE0173958F0}">
      <dsp:nvSpPr>
        <dsp:cNvPr id="0" name=""/>
        <dsp:cNvSpPr/>
      </dsp:nvSpPr>
      <dsp:spPr>
        <a:xfrm>
          <a:off x="0" y="1664386"/>
          <a:ext cx="1087834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41290-7722-49D5-BD09-B7BB4F618249}">
      <dsp:nvSpPr>
        <dsp:cNvPr id="0" name=""/>
        <dsp:cNvSpPr/>
      </dsp:nvSpPr>
      <dsp:spPr>
        <a:xfrm>
          <a:off x="1153104" y="1664386"/>
          <a:ext cx="9362495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400" kern="1200"/>
        </a:p>
      </dsp:txBody>
      <dsp:txXfrm>
        <a:off x="1206217" y="1717499"/>
        <a:ext cx="9256269" cy="981608"/>
      </dsp:txXfrm>
    </dsp:sp>
    <dsp:sp modelId="{ED1A920A-A54F-40A4-956E-803E8ED7C187}">
      <dsp:nvSpPr>
        <dsp:cNvPr id="0" name=""/>
        <dsp:cNvSpPr/>
      </dsp:nvSpPr>
      <dsp:spPr>
        <a:xfrm>
          <a:off x="0" y="2882761"/>
          <a:ext cx="1087834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61D9-5D85-4C37-AB8F-70207D9A0B0E}">
      <dsp:nvSpPr>
        <dsp:cNvPr id="0" name=""/>
        <dsp:cNvSpPr/>
      </dsp:nvSpPr>
      <dsp:spPr>
        <a:xfrm>
          <a:off x="1153104" y="2882761"/>
          <a:ext cx="9362495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400" kern="1200"/>
        </a:p>
      </dsp:txBody>
      <dsp:txXfrm>
        <a:off x="1206217" y="2935874"/>
        <a:ext cx="9256269" cy="981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05870-443A-4FF9-8417-C83F4878D36E}">
      <dsp:nvSpPr>
        <dsp:cNvPr id="0" name=""/>
        <dsp:cNvSpPr/>
      </dsp:nvSpPr>
      <dsp:spPr>
        <a:xfrm>
          <a:off x="0" y="380742"/>
          <a:ext cx="10515599" cy="1087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200" kern="1200"/>
        </a:p>
      </dsp:txBody>
      <dsp:txXfrm>
        <a:off x="31862" y="412604"/>
        <a:ext cx="10451875" cy="1024110"/>
      </dsp:txXfrm>
    </dsp:sp>
    <dsp:sp modelId="{C55A1FBC-BA65-4E8F-9349-6EE0173958F0}">
      <dsp:nvSpPr>
        <dsp:cNvPr id="0" name=""/>
        <dsp:cNvSpPr/>
      </dsp:nvSpPr>
      <dsp:spPr>
        <a:xfrm>
          <a:off x="0" y="1664386"/>
          <a:ext cx="1087834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41290-7722-49D5-BD09-B7BB4F618249}">
      <dsp:nvSpPr>
        <dsp:cNvPr id="0" name=""/>
        <dsp:cNvSpPr/>
      </dsp:nvSpPr>
      <dsp:spPr>
        <a:xfrm>
          <a:off x="1153104" y="1664386"/>
          <a:ext cx="9362495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400" kern="1200"/>
        </a:p>
      </dsp:txBody>
      <dsp:txXfrm>
        <a:off x="1206217" y="1717499"/>
        <a:ext cx="9256269" cy="981608"/>
      </dsp:txXfrm>
    </dsp:sp>
    <dsp:sp modelId="{ED1A920A-A54F-40A4-956E-803E8ED7C187}">
      <dsp:nvSpPr>
        <dsp:cNvPr id="0" name=""/>
        <dsp:cNvSpPr/>
      </dsp:nvSpPr>
      <dsp:spPr>
        <a:xfrm>
          <a:off x="0" y="2882761"/>
          <a:ext cx="1087834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61D9-5D85-4C37-AB8F-70207D9A0B0E}">
      <dsp:nvSpPr>
        <dsp:cNvPr id="0" name=""/>
        <dsp:cNvSpPr/>
      </dsp:nvSpPr>
      <dsp:spPr>
        <a:xfrm>
          <a:off x="1153104" y="2882761"/>
          <a:ext cx="9362495" cy="10878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400" kern="1200"/>
        </a:p>
      </dsp:txBody>
      <dsp:txXfrm>
        <a:off x="1206217" y="2935874"/>
        <a:ext cx="9256269" cy="9816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8F1D6-F130-459C-949D-6DADB5E1A73B}">
      <dsp:nvSpPr>
        <dsp:cNvPr id="0" name=""/>
        <dsp:cNvSpPr/>
      </dsp:nvSpPr>
      <dsp:spPr>
        <a:xfrm>
          <a:off x="1131093" y="1182"/>
          <a:ext cx="5865812" cy="90053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tx1"/>
              </a:solidFill>
            </a:rPr>
            <a:t>Doğal Öğretim Yaklaşımlarının Ortak Özellikleri</a:t>
          </a:r>
        </a:p>
      </dsp:txBody>
      <dsp:txXfrm>
        <a:off x="1157469" y="27558"/>
        <a:ext cx="5813060" cy="847785"/>
      </dsp:txXfrm>
    </dsp:sp>
    <dsp:sp modelId="{F8FA8A98-978F-4583-BFF3-76C5268FF3AB}">
      <dsp:nvSpPr>
        <dsp:cNvPr id="0" name=""/>
        <dsp:cNvSpPr/>
      </dsp:nvSpPr>
      <dsp:spPr>
        <a:xfrm>
          <a:off x="1131093" y="1063816"/>
          <a:ext cx="900537" cy="9005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02D27-7AF3-4CCA-91BC-5A5CDE894691}">
      <dsp:nvSpPr>
        <dsp:cNvPr id="0" name=""/>
        <dsp:cNvSpPr/>
      </dsp:nvSpPr>
      <dsp:spPr>
        <a:xfrm>
          <a:off x="2085663" y="1063816"/>
          <a:ext cx="4911242" cy="900537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tx1"/>
              </a:solidFill>
            </a:rPr>
            <a:t>Çocuğun ilgisinin ve liderliğinin takip edilmesi</a:t>
          </a:r>
        </a:p>
      </dsp:txBody>
      <dsp:txXfrm>
        <a:off x="2129632" y="1107785"/>
        <a:ext cx="4823304" cy="812599"/>
      </dsp:txXfrm>
    </dsp:sp>
    <dsp:sp modelId="{48219112-DF5B-4617-8729-28EFFB1BD9C2}">
      <dsp:nvSpPr>
        <dsp:cNvPr id="0" name=""/>
        <dsp:cNvSpPr/>
      </dsp:nvSpPr>
      <dsp:spPr>
        <a:xfrm>
          <a:off x="1131093" y="2072418"/>
          <a:ext cx="900537" cy="9005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DE5E1-178A-4444-80FD-CD309CEE1B84}">
      <dsp:nvSpPr>
        <dsp:cNvPr id="0" name=""/>
        <dsp:cNvSpPr/>
      </dsp:nvSpPr>
      <dsp:spPr>
        <a:xfrm>
          <a:off x="2085663" y="2072418"/>
          <a:ext cx="4911242" cy="9005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tx1"/>
              </a:solidFill>
            </a:rPr>
            <a:t>Çocuk için işlevsel amaçların seçilmesi</a:t>
          </a:r>
        </a:p>
      </dsp:txBody>
      <dsp:txXfrm>
        <a:off x="2129632" y="2116387"/>
        <a:ext cx="4823304" cy="812599"/>
      </dsp:txXfrm>
    </dsp:sp>
    <dsp:sp modelId="{0FAF8250-7DC0-4998-A12D-B62BE5DFE2DA}">
      <dsp:nvSpPr>
        <dsp:cNvPr id="0" name=""/>
        <dsp:cNvSpPr/>
      </dsp:nvSpPr>
      <dsp:spPr>
        <a:xfrm>
          <a:off x="1131093" y="3081020"/>
          <a:ext cx="900537" cy="9005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9C56E-0A74-4BB2-BF94-CEF105898028}">
      <dsp:nvSpPr>
        <dsp:cNvPr id="0" name=""/>
        <dsp:cNvSpPr/>
      </dsp:nvSpPr>
      <dsp:spPr>
        <a:xfrm>
          <a:off x="2085663" y="3081020"/>
          <a:ext cx="4911242" cy="900537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tx1"/>
              </a:solidFill>
            </a:rPr>
            <a:t>Günlük rutin, etkinlik ve geçişlerin öğrenme fırsatlarına dönüştürülmesi</a:t>
          </a:r>
        </a:p>
      </dsp:txBody>
      <dsp:txXfrm>
        <a:off x="2129632" y="3124989"/>
        <a:ext cx="4823304" cy="812599"/>
      </dsp:txXfrm>
    </dsp:sp>
    <dsp:sp modelId="{CDC591DA-816B-4629-BD4C-5BB40F5B45FF}">
      <dsp:nvSpPr>
        <dsp:cNvPr id="0" name=""/>
        <dsp:cNvSpPr/>
      </dsp:nvSpPr>
      <dsp:spPr>
        <a:xfrm>
          <a:off x="1131093" y="4089622"/>
          <a:ext cx="900537" cy="9005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2CC56-B784-4328-B4EF-F8FA1CB53071}">
      <dsp:nvSpPr>
        <dsp:cNvPr id="0" name=""/>
        <dsp:cNvSpPr/>
      </dsp:nvSpPr>
      <dsp:spPr>
        <a:xfrm>
          <a:off x="2085663" y="4089622"/>
          <a:ext cx="4911242" cy="900537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tx1"/>
              </a:solidFill>
            </a:rPr>
            <a:t>Seçilen nesne ya da etkinliğin çocuk için doğal </a:t>
          </a:r>
          <a:r>
            <a:rPr lang="tr-TR" sz="2000" kern="1200" dirty="0" err="1">
              <a:solidFill>
                <a:schemeClr val="tx1"/>
              </a:solidFill>
            </a:rPr>
            <a:t>pekiştireç</a:t>
          </a:r>
          <a:r>
            <a:rPr lang="tr-TR" sz="2000" kern="1200" dirty="0">
              <a:solidFill>
                <a:schemeClr val="tx1"/>
              </a:solidFill>
            </a:rPr>
            <a:t> olması</a:t>
          </a:r>
        </a:p>
      </dsp:txBody>
      <dsp:txXfrm>
        <a:off x="2129632" y="4133591"/>
        <a:ext cx="4823304" cy="812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A7E2B-8F32-4D96-A00A-A273163FB206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C17B1-5C63-4F00-958B-A8A903FFA4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16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C17B1-5C63-4F00-958B-A8A903FFA4D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47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C17B1-5C63-4F00-958B-A8A903FFA4D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41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83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76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98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3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6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2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26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1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2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901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5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7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0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76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6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4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2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5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50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2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BEB9-1CF2-4AE5-9FC4-625FD6CB312D}" type="datetimeFigureOut">
              <a:rPr lang="tr-TR" smtClean="0"/>
              <a:t>5.02.2020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41FD9-D141-4DE6-8BAF-B68C0F9220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7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5134D-D2C6-4D96-9906-9603FA61747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5CEC-2B12-449A-8D10-974DEBC7FF9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jpe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.jpe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866" y="-2540489"/>
            <a:ext cx="6836623" cy="1196035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58952" y="428477"/>
            <a:ext cx="10770895" cy="3081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/>
              <a:t>DOĞAL ÖĞRETİME DAYALI ERKEN MÜDAHALE (DÖDEM)</a:t>
            </a:r>
          </a:p>
          <a:p>
            <a:pPr algn="ctr">
              <a:lnSpc>
                <a:spcPct val="150000"/>
              </a:lnSpc>
            </a:pPr>
            <a:endParaRPr lang="tr-TR" sz="2400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Tomris, G. (2019). </a:t>
            </a:r>
            <a:r>
              <a:rPr lang="tr-TR" sz="2400" i="1" dirty="0">
                <a:solidFill>
                  <a:srgbClr val="C00000"/>
                </a:solidFill>
              </a:rPr>
              <a:t>Down sendromlu çocuğu olan ebeveynlere yönelik geliştirilen </a:t>
            </a:r>
            <a:r>
              <a:rPr lang="tr-TR" sz="2400" b="1" i="1" dirty="0">
                <a:solidFill>
                  <a:srgbClr val="C00000"/>
                </a:solidFill>
              </a:rPr>
              <a:t>Doğal Öğretime Dayalı Erken Müdahale (DÖDEM) </a:t>
            </a:r>
            <a:r>
              <a:rPr lang="tr-TR" sz="2400" i="1" dirty="0">
                <a:solidFill>
                  <a:srgbClr val="C00000"/>
                </a:solidFill>
              </a:rPr>
              <a:t>programının ebeveyn ve çocukları üzerindeki etkililiği</a:t>
            </a:r>
            <a:r>
              <a:rPr lang="tr-TR" sz="2400" dirty="0">
                <a:solidFill>
                  <a:srgbClr val="C00000"/>
                </a:solidFill>
              </a:rPr>
              <a:t> (Yayınlanmamış doktora tezi). Anadolu Üniversitesi, Eskişehir.</a:t>
            </a:r>
            <a:endParaRPr lang="tr-T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282696" y="4565045"/>
            <a:ext cx="555040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b="1" i="1" dirty="0"/>
              <a:t>Dr. Gözde TOMRİS</a:t>
            </a:r>
          </a:p>
          <a:p>
            <a:pPr algn="ctr">
              <a:lnSpc>
                <a:spcPct val="150000"/>
              </a:lnSpc>
            </a:pPr>
            <a:r>
              <a:rPr lang="tr-TR" sz="1600" b="1" i="1" dirty="0">
                <a:latin typeface="Comic Sans MS" panose="030F0702030302020204" pitchFamily="66" charset="0"/>
              </a:rPr>
              <a:t>Eskişehir Osmangazi Üniversitesi, Eğitim Fakültesi</a:t>
            </a:r>
          </a:p>
          <a:p>
            <a:pPr algn="ctr">
              <a:lnSpc>
                <a:spcPct val="150000"/>
              </a:lnSpc>
            </a:pPr>
            <a:r>
              <a:rPr lang="tr-TR" sz="1600" b="1" i="1" dirty="0">
                <a:latin typeface="Comic Sans MS" panose="030F0702030302020204" pitchFamily="66" charset="0"/>
              </a:rPr>
              <a:t>Özel Eğitim Bölümü</a:t>
            </a:r>
          </a:p>
          <a:p>
            <a:pPr algn="ctr">
              <a:lnSpc>
                <a:spcPct val="150000"/>
              </a:lnSpc>
            </a:pPr>
            <a:r>
              <a:rPr lang="tr-TR" sz="1600" b="1" i="1" dirty="0">
                <a:latin typeface="Comic Sans MS" panose="030F0702030302020204" pitchFamily="66" charset="0"/>
              </a:rPr>
              <a:t>gtomris@ogu.edu.tr</a:t>
            </a:r>
            <a:endParaRPr lang="tr-TR" sz="1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1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2" y="-2540489"/>
            <a:ext cx="6836623" cy="11960354"/>
          </a:xfrm>
        </p:spPr>
      </p:pic>
      <p:graphicFrame>
        <p:nvGraphicFramePr>
          <p:cNvPr id="6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541056"/>
              </p:ext>
            </p:extLst>
          </p:nvPr>
        </p:nvGraphicFramePr>
        <p:xfrm>
          <a:off x="2990088" y="877824"/>
          <a:ext cx="8101584" cy="532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786387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5" name="Oval 4"/>
          <p:cNvSpPr/>
          <p:nvPr/>
        </p:nvSpPr>
        <p:spPr>
          <a:xfrm>
            <a:off x="868683" y="316723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3054096" y="6345946"/>
            <a:ext cx="867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Kaynak: </a:t>
            </a:r>
            <a:r>
              <a:rPr lang="tr-TR" sz="1600" i="1" dirty="0" err="1">
                <a:ea typeface="Calibri" panose="020F0502020204030204" pitchFamily="34" charset="0"/>
              </a:rPr>
              <a:t>Meadan</a:t>
            </a:r>
            <a:r>
              <a:rPr lang="tr-TR" sz="1600" i="1" dirty="0">
                <a:ea typeface="Calibri" panose="020F0502020204030204" pitchFamily="34" charset="0"/>
              </a:rPr>
              <a:t> vd., 2014</a:t>
            </a:r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; </a:t>
            </a:r>
            <a:r>
              <a:rPr lang="tr-TR" sz="1600" i="1" dirty="0" err="1">
                <a:solidFill>
                  <a:prstClr val="black"/>
                </a:solidFill>
                <a:cs typeface="Times New Roman"/>
              </a:rPr>
              <a:t>Peterson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, 2004</a:t>
            </a:r>
            <a:r>
              <a:rPr lang="tr-TR" sz="1600" i="1" dirty="0">
                <a:solidFill>
                  <a:prstClr val="black"/>
                </a:solidFill>
              </a:rPr>
              <a:t>; </a:t>
            </a:r>
            <a:r>
              <a:rPr lang="tr-TR" sz="1600" i="1" dirty="0" err="1">
                <a:solidFill>
                  <a:prstClr val="black"/>
                </a:solidFill>
              </a:rPr>
              <a:t>Pretti-Frontczak</a:t>
            </a:r>
            <a:r>
              <a:rPr lang="tr-TR" sz="1600" i="1" dirty="0">
                <a:solidFill>
                  <a:prstClr val="black"/>
                </a:solidFill>
              </a:rPr>
              <a:t> ve </a:t>
            </a:r>
            <a:r>
              <a:rPr lang="tr-TR" sz="1600" i="1" dirty="0" err="1">
                <a:solidFill>
                  <a:prstClr val="black"/>
                </a:solidFill>
              </a:rPr>
              <a:t>Bricker</a:t>
            </a:r>
            <a:r>
              <a:rPr lang="tr-TR" sz="1600" i="1" dirty="0">
                <a:solidFill>
                  <a:prstClr val="black"/>
                </a:solidFill>
              </a:rPr>
              <a:t>, 2007; </a:t>
            </a:r>
            <a:r>
              <a:rPr lang="tr-TR" sz="1600" i="1" dirty="0" err="1">
                <a:solidFill>
                  <a:prstClr val="black"/>
                </a:solidFill>
              </a:rPr>
              <a:t>Yoder</a:t>
            </a:r>
            <a:r>
              <a:rPr lang="tr-TR" sz="1600" i="1" dirty="0">
                <a:solidFill>
                  <a:prstClr val="black"/>
                </a:solidFill>
              </a:rPr>
              <a:t> ve </a:t>
            </a:r>
            <a:r>
              <a:rPr lang="tr-TR" sz="1600" i="1" dirty="0" err="1">
                <a:solidFill>
                  <a:prstClr val="black"/>
                </a:solidFill>
              </a:rPr>
              <a:t>Warren</a:t>
            </a:r>
            <a:r>
              <a:rPr lang="tr-TR" sz="1600" i="1" dirty="0">
                <a:solidFill>
                  <a:prstClr val="black"/>
                </a:solidFill>
              </a:rPr>
              <a:t>, 2002</a:t>
            </a:r>
            <a:endParaRPr lang="tr-TR" sz="1600" i="1" dirty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60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2" y="-2540489"/>
            <a:ext cx="6836623" cy="11960354"/>
          </a:xfrm>
        </p:spPr>
      </p:pic>
      <p:sp>
        <p:nvSpPr>
          <p:cNvPr id="7" name="Metin kutusu 6"/>
          <p:cNvSpPr txBox="1"/>
          <p:nvPr/>
        </p:nvSpPr>
        <p:spPr>
          <a:xfrm>
            <a:off x="786387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5" name="Oval 4"/>
          <p:cNvSpPr/>
          <p:nvPr/>
        </p:nvSpPr>
        <p:spPr>
          <a:xfrm>
            <a:off x="877827" y="316723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84620198"/>
              </p:ext>
            </p:extLst>
          </p:nvPr>
        </p:nvGraphicFramePr>
        <p:xfrm>
          <a:off x="2916936" y="888511"/>
          <a:ext cx="8450072" cy="510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3054096" y="6345946"/>
            <a:ext cx="867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Kaynak: </a:t>
            </a:r>
            <a:r>
              <a:rPr lang="tr-TR" sz="1600" i="1" dirty="0" err="1">
                <a:ea typeface="Calibri" panose="020F0502020204030204" pitchFamily="34" charset="0"/>
              </a:rPr>
              <a:t>Meadan</a:t>
            </a:r>
            <a:r>
              <a:rPr lang="tr-TR" sz="1600" i="1" dirty="0">
                <a:ea typeface="Calibri" panose="020F0502020204030204" pitchFamily="34" charset="0"/>
              </a:rPr>
              <a:t> vd., 2014</a:t>
            </a:r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; 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Roberts ve </a:t>
            </a:r>
            <a:r>
              <a:rPr lang="tr-TR" sz="1600" i="1" dirty="0" err="1">
                <a:solidFill>
                  <a:prstClr val="black"/>
                </a:solidFill>
                <a:cs typeface="Times New Roman"/>
              </a:rPr>
              <a:t>Kaiser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2858330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8803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688" y="-2656313"/>
            <a:ext cx="6836623" cy="12192000"/>
          </a:xfrm>
          <a:prstGeom prst="rect">
            <a:avLst/>
          </a:prstGeom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814534630"/>
              </p:ext>
            </p:extLst>
          </p:nvPr>
        </p:nvGraphicFramePr>
        <p:xfrm>
          <a:off x="2962656" y="936071"/>
          <a:ext cx="7507224" cy="520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631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0735" y="-2561865"/>
            <a:ext cx="6836623" cy="11960354"/>
          </a:xfrm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704879182"/>
              </p:ext>
            </p:extLst>
          </p:nvPr>
        </p:nvGraphicFramePr>
        <p:xfrm>
          <a:off x="3666744" y="1737360"/>
          <a:ext cx="8412480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609344" y="2494982"/>
            <a:ext cx="282549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sendromlu küçük çocuğu (24-48 ay) olan ebeveynlerin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86387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Tüm bu gereksinimlerden hareketle…</a:t>
            </a:r>
            <a:endParaRPr lang="tr-TR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Aşağı Ok 8"/>
          <p:cNvSpPr/>
          <p:nvPr/>
        </p:nvSpPr>
        <p:spPr>
          <a:xfrm rot="16200000">
            <a:off x="5068398" y="2387664"/>
            <a:ext cx="884885" cy="117641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Metin kutusu 1"/>
          <p:cNvSpPr txBox="1"/>
          <p:nvPr/>
        </p:nvSpPr>
        <p:spPr>
          <a:xfrm>
            <a:off x="5065776" y="881491"/>
            <a:ext cx="507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/>
                </a:solidFill>
              </a:rPr>
              <a:t>DOĞAL ÖĞRETİME DAYALI ERKEN MÜDAHALE (DÖDEM) PROGRAMI</a:t>
            </a:r>
          </a:p>
        </p:txBody>
      </p:sp>
    </p:spTree>
    <p:extLst>
      <p:ext uri="{BB962C8B-B14F-4D97-AF65-F5344CB8AC3E}">
        <p14:creationId xmlns:p14="http://schemas.microsoft.com/office/powerpoint/2010/main" val="387169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1" y="-2561865"/>
            <a:ext cx="6836623" cy="11960354"/>
          </a:xfrm>
        </p:spPr>
      </p:pic>
      <p:graphicFrame>
        <p:nvGraphicFramePr>
          <p:cNvPr id="5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56610"/>
              </p:ext>
            </p:extLst>
          </p:nvPr>
        </p:nvGraphicFramePr>
        <p:xfrm>
          <a:off x="2944368" y="930224"/>
          <a:ext cx="8385048" cy="529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786387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DÖDEM Programı’nın Geliştirilmesi Süreci…</a:t>
            </a:r>
            <a:endParaRPr lang="tr-TR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2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1" y="-2561865"/>
            <a:ext cx="6836623" cy="11960354"/>
          </a:xfrm>
        </p:spPr>
      </p:pic>
      <p:sp>
        <p:nvSpPr>
          <p:cNvPr id="7" name="Metin kutusu 6"/>
          <p:cNvSpPr txBox="1"/>
          <p:nvPr/>
        </p:nvSpPr>
        <p:spPr>
          <a:xfrm>
            <a:off x="786387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DÖDEM Programı’nın Geliştirilmesi Süreci…</a:t>
            </a:r>
            <a:endParaRPr lang="tr-TR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3" y="905256"/>
            <a:ext cx="7918703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4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1" y="-2561865"/>
            <a:ext cx="6836623" cy="11960354"/>
          </a:xfrm>
        </p:spPr>
      </p:pic>
      <p:sp>
        <p:nvSpPr>
          <p:cNvPr id="7" name="Metin kutusu 6"/>
          <p:cNvSpPr txBox="1"/>
          <p:nvPr/>
        </p:nvSpPr>
        <p:spPr>
          <a:xfrm>
            <a:off x="786387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DÖDEM Programı’nın Geliştirilmesi Süreci…</a:t>
            </a:r>
            <a:endParaRPr lang="tr-TR" sz="4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İçerik Yer Tutucus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3" y="905256"/>
            <a:ext cx="7914131" cy="52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688" y="-2540489"/>
            <a:ext cx="6836623" cy="11960354"/>
          </a:xfrm>
        </p:spPr>
      </p:pic>
      <p:pic>
        <p:nvPicPr>
          <p:cNvPr id="5" name="Resim 4" descr="../TEZ%20EKLER/TABLET%20UYGULAMASI%20RESİMLERİ/Screenshot_2017-04-03-12-22-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48" y="411480"/>
            <a:ext cx="6190488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ysClr val="windowText" lastClr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650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1" y="-2540489"/>
            <a:ext cx="6836623" cy="11960354"/>
          </a:xfrm>
        </p:spPr>
      </p:pic>
      <p:pic>
        <p:nvPicPr>
          <p:cNvPr id="6" name="Resim 5" descr="../TEZ%20EKLER/TABLET%20UYGULAMASI%20RESİMLERİ/Screenshot_2017-04-03-12-22-2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04" y="740664"/>
            <a:ext cx="8183880" cy="502005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ysClr val="windowText" lastClr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71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1" y="-2540489"/>
            <a:ext cx="6836623" cy="11960354"/>
          </a:xfrm>
        </p:spPr>
      </p:pic>
      <p:pic>
        <p:nvPicPr>
          <p:cNvPr id="5" name="Resim 4" descr="C:\Users\xx\Desktop\TEZİM YAZIM AŞAMASI EN GÜNCEL DOSYA\TEZ YAZIM AŞAMASI\TEZ EKLER\TABLET UYGULAMASI RESİMLERİ\Screenshot_2017-04-03-12-22-2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44" y="950976"/>
            <a:ext cx="8577072" cy="479145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ysClr val="windowText" lastClr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053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866" y="-2539156"/>
            <a:ext cx="6836623" cy="11960354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2804681" y="6496737"/>
            <a:ext cx="938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cs typeface="Times New Roman"/>
              </a:rPr>
              <a:t>Kaynak</a:t>
            </a:r>
            <a:r>
              <a:rPr lang="tr-T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16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Shonkoff</a:t>
            </a:r>
            <a:r>
              <a:rPr lang="tr-TR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6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Meisels</a:t>
            </a:r>
            <a:r>
              <a:rPr lang="tr-TR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, 2000</a:t>
            </a:r>
            <a:endParaRPr lang="tr-TR" sz="1600" i="1" dirty="0">
              <a:cs typeface="Times New Roman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40664" y="24869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cs typeface="Times New Roman" panose="02020603050405020304" pitchFamily="18" charset="0"/>
              </a:rPr>
              <a:t>        </a:t>
            </a:r>
            <a:r>
              <a:rPr lang="tr-TR" sz="3200" b="1" dirty="0"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6" name="Oval 5"/>
          <p:cNvSpPr/>
          <p:nvPr/>
        </p:nvSpPr>
        <p:spPr>
          <a:xfrm>
            <a:off x="814832" y="343313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886470952"/>
              </p:ext>
            </p:extLst>
          </p:nvPr>
        </p:nvGraphicFramePr>
        <p:xfrm>
          <a:off x="2542032" y="833473"/>
          <a:ext cx="6995160" cy="498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Aşağı Ok 13"/>
          <p:cNvSpPr/>
          <p:nvPr/>
        </p:nvSpPr>
        <p:spPr>
          <a:xfrm rot="13684456">
            <a:off x="7351109" y="5373931"/>
            <a:ext cx="884885" cy="566326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Aşağı Ok 12"/>
          <p:cNvSpPr/>
          <p:nvPr/>
        </p:nvSpPr>
        <p:spPr>
          <a:xfrm rot="7271516">
            <a:off x="3745811" y="5365169"/>
            <a:ext cx="884885" cy="566326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1070864" y="2035137"/>
            <a:ext cx="3010077" cy="26597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Down Sendromlu küçük çocuk ve ailesi </a:t>
            </a:r>
          </a:p>
          <a:p>
            <a:pPr lvl="0" algn="ctr"/>
            <a:r>
              <a:rPr lang="tr-TR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için sunulacak erken müdahale hizmetleri büyük bir önem taşımaktadır. 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96798" y="2072409"/>
            <a:ext cx="3280788" cy="27321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Erken müdahale; </a:t>
            </a:r>
          </a:p>
          <a:p>
            <a:pPr lvl="0" algn="ctr"/>
            <a:r>
              <a:rPr lang="tr-T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yaşları 0 ile 6 yaş arasında değişen gelişimsel yetersizliği ya da risk altında olan çocuklara </a:t>
            </a:r>
            <a:r>
              <a:rPr lang="tr-TR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disiplinlerarası</a:t>
            </a:r>
            <a:r>
              <a:rPr lang="tr-T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 hizmet anlayışı ile müdahalede bulunulması sürecidir.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9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1" y="-2540489"/>
            <a:ext cx="6836623" cy="11960354"/>
          </a:xfrm>
        </p:spPr>
      </p:pic>
      <p:pic>
        <p:nvPicPr>
          <p:cNvPr id="6" name="Resim 5" descr="../TEZ%20EKLER/TABLET%20UYGULAMASI%20RESİMLERİ/5.%20MODÜL-DÜZELTME-1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612648"/>
            <a:ext cx="8439912" cy="513892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ysClr val="windowText" lastClr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46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866" y="-2563198"/>
            <a:ext cx="6836623" cy="11960354"/>
          </a:xfrm>
          <a:prstGeom prst="rect">
            <a:avLst/>
          </a:prstGeom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620707876"/>
              </p:ext>
            </p:extLst>
          </p:nvPr>
        </p:nvGraphicFramePr>
        <p:xfrm>
          <a:off x="2093976" y="1314265"/>
          <a:ext cx="9299448" cy="494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786387" y="260932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9" name="Oval 8"/>
          <p:cNvSpPr/>
          <p:nvPr/>
        </p:nvSpPr>
        <p:spPr>
          <a:xfrm>
            <a:off x="877830" y="355548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863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866" y="-2563198"/>
            <a:ext cx="6836623" cy="1196035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13237" y="222105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graphicFrame>
        <p:nvGraphicFramePr>
          <p:cNvPr id="6" name="İçerik Yer Tutucus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375431"/>
              </p:ext>
            </p:extLst>
          </p:nvPr>
        </p:nvGraphicFramePr>
        <p:xfrm>
          <a:off x="1993392" y="806880"/>
          <a:ext cx="9582912" cy="563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389120" y="6457912"/>
            <a:ext cx="769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Kaynak: </a:t>
            </a:r>
            <a:r>
              <a:rPr lang="tr-TR" sz="1600" i="1" dirty="0">
                <a:solidFill>
                  <a:prstClr val="black"/>
                </a:solidFill>
                <a:cs typeface="Times New Roman" panose="02020603050405020304" pitchFamily="18" charset="0"/>
              </a:rPr>
              <a:t>DEC, 2014; </a:t>
            </a:r>
            <a:r>
              <a:rPr lang="tr-TR" sz="16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Meadan</a:t>
            </a:r>
            <a:r>
              <a:rPr lang="tr-TR" sz="1600" i="1" dirty="0">
                <a:solidFill>
                  <a:prstClr val="black"/>
                </a:solidFill>
                <a:cs typeface="Times New Roman" panose="02020603050405020304" pitchFamily="18" charset="0"/>
              </a:rPr>
              <a:t> vd., 2014; </a:t>
            </a:r>
            <a:r>
              <a:rPr lang="tr-TR" sz="16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Moore</a:t>
            </a:r>
            <a:r>
              <a:rPr lang="tr-TR" sz="1600" i="1" dirty="0">
                <a:solidFill>
                  <a:prstClr val="black"/>
                </a:solidFill>
                <a:cs typeface="Times New Roman" panose="02020603050405020304" pitchFamily="18" charset="0"/>
              </a:rPr>
              <a:t> vd., 2014; </a:t>
            </a:r>
            <a:r>
              <a:rPr lang="tr-TR" sz="16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Odom</a:t>
            </a:r>
            <a:r>
              <a:rPr lang="tr-TR" sz="1600" i="1" dirty="0">
                <a:solidFill>
                  <a:prstClr val="black"/>
                </a:solidFill>
                <a:cs typeface="Times New Roman" panose="02020603050405020304" pitchFamily="18" charset="0"/>
              </a:rPr>
              <a:t> vd., 2010; </a:t>
            </a:r>
            <a:r>
              <a:rPr lang="tr-TR" sz="16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Sandall</a:t>
            </a:r>
            <a:r>
              <a:rPr lang="tr-TR" sz="1600" i="1" dirty="0">
                <a:solidFill>
                  <a:prstClr val="black"/>
                </a:solidFill>
                <a:cs typeface="Times New Roman" panose="02020603050405020304" pitchFamily="18" charset="0"/>
              </a:rPr>
              <a:t> vd., 2002</a:t>
            </a:r>
          </a:p>
        </p:txBody>
      </p:sp>
      <p:sp>
        <p:nvSpPr>
          <p:cNvPr id="8" name="Oval 7"/>
          <p:cNvSpPr/>
          <p:nvPr/>
        </p:nvSpPr>
        <p:spPr>
          <a:xfrm>
            <a:off x="812578" y="316723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925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882" y="-2540489"/>
            <a:ext cx="6836623" cy="11960354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97381101"/>
              </p:ext>
            </p:extLst>
          </p:nvPr>
        </p:nvGraphicFramePr>
        <p:xfrm>
          <a:off x="3119863" y="1574801"/>
          <a:ext cx="5862828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753968" y="2534495"/>
            <a:ext cx="3739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prstClr val="black"/>
                </a:solidFill>
                <a:cs typeface="Times New Roman" panose="02020603050405020304" pitchFamily="18" charset="0"/>
              </a:rPr>
              <a:t>Öğretmen merkezli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prstClr val="black"/>
                </a:solidFill>
                <a:cs typeface="Times New Roman" panose="02020603050405020304" pitchFamily="18" charset="0"/>
              </a:rPr>
              <a:t>Öğretmen yönlendirmeli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prstClr val="black"/>
                </a:solidFill>
                <a:cs typeface="Times New Roman" panose="02020603050405020304" pitchFamily="18" charset="0"/>
              </a:rPr>
              <a:t>Hedef davranışların ve ölçütlerin belirlendiği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prstClr val="black"/>
                </a:solidFill>
                <a:cs typeface="Times New Roman" panose="02020603050405020304" pitchFamily="18" charset="0"/>
              </a:rPr>
              <a:t>Davranış sonrası ile ödüllendirme ilişkisinin temel alındığı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821057" y="2534495"/>
            <a:ext cx="3880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prstClr val="black"/>
                </a:solidFill>
                <a:cs typeface="Times New Roman" panose="02020603050405020304" pitchFamily="18" charset="0"/>
              </a:rPr>
              <a:t>Çocuk merkezli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prstClr val="black"/>
                </a:solidFill>
                <a:cs typeface="Times New Roman" panose="02020603050405020304" pitchFamily="18" charset="0"/>
              </a:rPr>
              <a:t>Gelişimsel olarak uygun uygulamalar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prstClr val="black"/>
                </a:solidFill>
                <a:cs typeface="Times New Roman" panose="02020603050405020304" pitchFamily="18" charset="0"/>
              </a:rPr>
              <a:t>İşlevsel hedefler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prstClr val="black"/>
                </a:solidFill>
                <a:cs typeface="Times New Roman" panose="02020603050405020304" pitchFamily="18" charset="0"/>
              </a:rPr>
              <a:t>Doğal ortam uygulamaları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86387" y="260932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410712" y="6397210"/>
            <a:ext cx="867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Kaynak: </a:t>
            </a:r>
            <a:r>
              <a:rPr lang="tr-TR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Meadan</a:t>
            </a:r>
            <a:r>
              <a:rPr lang="tr-TR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vd., 2013; Sucuoğlu, 2009; </a:t>
            </a:r>
            <a:r>
              <a:rPr lang="tr-TR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Odom</a:t>
            </a:r>
            <a:r>
              <a:rPr lang="tr-TR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vd., 2010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037793" y="948644"/>
            <a:ext cx="802696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Down Sendromlu Küçük Çocukların Eğitim Süreci</a:t>
            </a:r>
          </a:p>
        </p:txBody>
      </p:sp>
      <p:sp>
        <p:nvSpPr>
          <p:cNvPr id="10" name="Oval 9"/>
          <p:cNvSpPr/>
          <p:nvPr/>
        </p:nvSpPr>
        <p:spPr>
          <a:xfrm>
            <a:off x="859539" y="360298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202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866" y="-2563198"/>
            <a:ext cx="6836623" cy="1196035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5803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575560" y="893751"/>
            <a:ext cx="744931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Down Sendromlu Küçük Çocukların Eğitim Süreci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783387487"/>
              </p:ext>
            </p:extLst>
          </p:nvPr>
        </p:nvGraphicFramePr>
        <p:xfrm>
          <a:off x="2368296" y="1503840"/>
          <a:ext cx="8366760" cy="463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065775" y="2057949"/>
            <a:ext cx="2468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Nitelikli </a:t>
            </a:r>
          </a:p>
          <a:p>
            <a:pPr algn="ctr"/>
            <a:r>
              <a:rPr lang="tr-TR" sz="2400" b="1" dirty="0"/>
              <a:t>Ebeveyn-Çocuk Etkileşimi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054096" y="6345946"/>
            <a:ext cx="867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Kaynak: </a:t>
            </a:r>
            <a:r>
              <a:rPr lang="tr-TR" sz="1600" i="1" dirty="0" err="1">
                <a:ea typeface="Calibri" panose="020F0502020204030204" pitchFamily="34" charset="0"/>
              </a:rPr>
              <a:t>Meadan</a:t>
            </a:r>
            <a:r>
              <a:rPr lang="tr-TR" sz="1600" i="1" dirty="0">
                <a:ea typeface="Calibri" panose="020F0502020204030204" pitchFamily="34" charset="0"/>
              </a:rPr>
              <a:t> vd., 2016; 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Mahoney ve </a:t>
            </a:r>
            <a:r>
              <a:rPr lang="tr-TR" sz="1600" i="1" dirty="0" err="1">
                <a:solidFill>
                  <a:prstClr val="black"/>
                </a:solidFill>
                <a:cs typeface="Times New Roman"/>
              </a:rPr>
              <a:t>MacDonald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, 2007</a:t>
            </a:r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; </a:t>
            </a:r>
            <a:r>
              <a:rPr lang="tr-TR" sz="1600" i="1" dirty="0" err="1">
                <a:solidFill>
                  <a:prstClr val="black"/>
                </a:solidFill>
                <a:cs typeface="Times New Roman"/>
              </a:rPr>
              <a:t>Peterson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, 2004</a:t>
            </a:r>
            <a:r>
              <a:rPr lang="tr-TR" sz="1600" i="1" dirty="0">
                <a:solidFill>
                  <a:prstClr val="black"/>
                </a:solidFill>
              </a:rPr>
              <a:t>; </a:t>
            </a:r>
            <a:r>
              <a:rPr lang="tr-TR" sz="1600" i="1" dirty="0">
                <a:solidFill>
                  <a:prstClr val="black"/>
                </a:solidFill>
                <a:ea typeface="Calibri" panose="020F0502020204030204" pitchFamily="34" charset="0"/>
              </a:rPr>
              <a:t>Roberts ve </a:t>
            </a:r>
            <a:r>
              <a:rPr lang="tr-TR" sz="1600" i="1" dirty="0" err="1">
                <a:solidFill>
                  <a:prstClr val="black"/>
                </a:solidFill>
                <a:ea typeface="Calibri" panose="020F0502020204030204" pitchFamily="34" charset="0"/>
              </a:rPr>
              <a:t>Kaiser</a:t>
            </a:r>
            <a:r>
              <a:rPr lang="tr-TR" sz="1600" i="1" dirty="0">
                <a:solidFill>
                  <a:prstClr val="black"/>
                </a:solidFill>
                <a:ea typeface="Calibri" panose="020F0502020204030204" pitchFamily="34" charset="0"/>
              </a:rPr>
              <a:t>, 2011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tr-TR" sz="1600" i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5531" y="321502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043941" y="2945305"/>
            <a:ext cx="3063237" cy="931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Bütünleştirilmiş Programlar</a:t>
            </a:r>
          </a:p>
        </p:txBody>
      </p:sp>
    </p:spTree>
    <p:extLst>
      <p:ext uri="{BB962C8B-B14F-4D97-AF65-F5344CB8AC3E}">
        <p14:creationId xmlns:p14="http://schemas.microsoft.com/office/powerpoint/2010/main" val="16772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866" y="-2572529"/>
            <a:ext cx="6836623" cy="1196035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5803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054096" y="6345946"/>
            <a:ext cx="867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Kaynak: </a:t>
            </a:r>
            <a:r>
              <a:rPr lang="tr-TR" sz="1600" i="1" dirty="0" err="1">
                <a:solidFill>
                  <a:prstClr val="black"/>
                </a:solidFill>
                <a:cs typeface="Times New Roman"/>
              </a:rPr>
              <a:t>Mahoney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 ve </a:t>
            </a:r>
            <a:r>
              <a:rPr lang="tr-TR" sz="1600" i="1" dirty="0" err="1">
                <a:solidFill>
                  <a:prstClr val="black"/>
                </a:solidFill>
                <a:cs typeface="Times New Roman"/>
              </a:rPr>
              <a:t>MacDonald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, 2007</a:t>
            </a:r>
            <a:r>
              <a:rPr lang="tr-TR" sz="1600" i="1" dirty="0"/>
              <a:t>; </a:t>
            </a:r>
            <a:r>
              <a:rPr lang="tr-TR" sz="1600" i="1" dirty="0" err="1"/>
              <a:t>Stevenson</a:t>
            </a:r>
            <a:r>
              <a:rPr lang="tr-TR" sz="1600" i="1" dirty="0"/>
              <a:t>-Hinde, </a:t>
            </a:r>
            <a:r>
              <a:rPr lang="tr-TR" sz="1600" i="1" dirty="0" err="1"/>
              <a:t>Chicot</a:t>
            </a:r>
            <a:r>
              <a:rPr lang="tr-TR" sz="1600" i="1" dirty="0"/>
              <a:t>, </a:t>
            </a:r>
            <a:r>
              <a:rPr lang="tr-TR" sz="1600" i="1" dirty="0" err="1"/>
              <a:t>Shouldice</a:t>
            </a:r>
            <a:r>
              <a:rPr lang="tr-TR" sz="1600" i="1" dirty="0"/>
              <a:t> ve Hinde, 2015</a:t>
            </a:r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tr-TR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sz="1600" i="1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5531" y="321502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036744185"/>
              </p:ext>
            </p:extLst>
          </p:nvPr>
        </p:nvGraphicFramePr>
        <p:xfrm>
          <a:off x="2373086" y="1895525"/>
          <a:ext cx="8506408" cy="259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920481" y="5425981"/>
            <a:ext cx="790165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Bu iki temel ebeveyn davranışının çocuğun gelişimi üzerinde önemli bir etkisi olduğu görülmektedir. </a:t>
            </a:r>
          </a:p>
        </p:txBody>
      </p:sp>
      <p:sp>
        <p:nvSpPr>
          <p:cNvPr id="8" name="Sol Ayraç 7"/>
          <p:cNvSpPr/>
          <p:nvPr/>
        </p:nvSpPr>
        <p:spPr>
          <a:xfrm rot="16200000">
            <a:off x="5959150" y="376351"/>
            <a:ext cx="1334279" cy="8506409"/>
          </a:xfrm>
          <a:prstGeom prst="leftBrace">
            <a:avLst>
              <a:gd name="adj1" fmla="val 8333"/>
              <a:gd name="adj2" fmla="val 51097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901634" y="1080516"/>
            <a:ext cx="744931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Nitelikli Ebeveyn-Çocuk Etkileşimi</a:t>
            </a:r>
          </a:p>
        </p:txBody>
      </p:sp>
    </p:spTree>
    <p:extLst>
      <p:ext uri="{BB962C8B-B14F-4D97-AF65-F5344CB8AC3E}">
        <p14:creationId xmlns:p14="http://schemas.microsoft.com/office/powerpoint/2010/main" val="415041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9142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866" y="-2563198"/>
            <a:ext cx="6836623" cy="1196035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5803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6" name="Oval 5"/>
          <p:cNvSpPr/>
          <p:nvPr/>
        </p:nvSpPr>
        <p:spPr>
          <a:xfrm>
            <a:off x="795531" y="321502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575560" y="893751"/>
            <a:ext cx="744931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Doğal Öğretim Yaklaşımları</a:t>
            </a:r>
          </a:p>
        </p:txBody>
      </p:sp>
      <p:pic>
        <p:nvPicPr>
          <p:cNvPr id="10" name="Resim 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6" y="1503840"/>
            <a:ext cx="6524943" cy="467312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95531" y="2678315"/>
            <a:ext cx="3867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Küçük çocukların beceriler kazanması, kazanılan becerileri pekiştirmesi ve öğretimin çocuğun günlük yaşantısına (okul, ev ortamı vb.) aktarılması amaçlanmaktadır.</a:t>
            </a:r>
            <a:endParaRPr lang="tr-TR" dirty="0"/>
          </a:p>
        </p:txBody>
      </p:sp>
      <p:sp>
        <p:nvSpPr>
          <p:cNvPr id="12" name="TextBox 4"/>
          <p:cNvSpPr txBox="1"/>
          <p:nvPr/>
        </p:nvSpPr>
        <p:spPr>
          <a:xfrm>
            <a:off x="3054096" y="6345946"/>
            <a:ext cx="867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Kaynak: </a:t>
            </a:r>
            <a:r>
              <a:rPr lang="tr-TR" sz="1600" i="1" dirty="0" err="1">
                <a:ea typeface="Calibri" panose="020F0502020204030204" pitchFamily="34" charset="0"/>
              </a:rPr>
              <a:t>Meadan</a:t>
            </a:r>
            <a:r>
              <a:rPr lang="tr-TR" sz="1600" i="1" dirty="0">
                <a:ea typeface="Calibri" panose="020F0502020204030204" pitchFamily="34" charset="0"/>
              </a:rPr>
              <a:t> vd., 2016</a:t>
            </a:r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; </a:t>
            </a:r>
            <a:r>
              <a:rPr lang="tr-TR" sz="1600" i="1" dirty="0" err="1">
                <a:solidFill>
                  <a:prstClr val="black"/>
                </a:solidFill>
                <a:cs typeface="Times New Roman"/>
              </a:rPr>
              <a:t>Peterson</a:t>
            </a:r>
            <a:r>
              <a:rPr lang="tr-TR" sz="1600" i="1" dirty="0">
                <a:solidFill>
                  <a:prstClr val="black"/>
                </a:solidFill>
                <a:cs typeface="Times New Roman"/>
              </a:rPr>
              <a:t>, 2004</a:t>
            </a:r>
            <a:r>
              <a:rPr lang="tr-TR" sz="1600" i="1" dirty="0">
                <a:solidFill>
                  <a:prstClr val="black"/>
                </a:solidFill>
              </a:rPr>
              <a:t>; </a:t>
            </a:r>
            <a:r>
              <a:rPr lang="tr-TR" sz="1600" i="1" dirty="0" err="1">
                <a:solidFill>
                  <a:prstClr val="black"/>
                </a:solidFill>
              </a:rPr>
              <a:t>Pretti-Frontczak</a:t>
            </a:r>
            <a:r>
              <a:rPr lang="tr-TR" sz="1600" i="1" dirty="0">
                <a:solidFill>
                  <a:prstClr val="black"/>
                </a:solidFill>
              </a:rPr>
              <a:t> ve </a:t>
            </a:r>
            <a:r>
              <a:rPr lang="tr-TR" sz="1600" i="1" dirty="0" err="1">
                <a:solidFill>
                  <a:prstClr val="black"/>
                </a:solidFill>
              </a:rPr>
              <a:t>Bricker</a:t>
            </a:r>
            <a:r>
              <a:rPr lang="tr-TR" sz="1600" i="1" dirty="0">
                <a:solidFill>
                  <a:prstClr val="black"/>
                </a:solidFill>
              </a:rPr>
              <a:t>, 2007</a:t>
            </a:r>
            <a:endParaRPr lang="tr-TR" sz="1600" i="1" dirty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09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9142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866" y="-2563198"/>
            <a:ext cx="6836623" cy="1196035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5803" y="222107"/>
            <a:ext cx="76260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</a:t>
            </a:r>
            <a:r>
              <a:rPr lang="tr-TR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Giriş devam…</a:t>
            </a:r>
          </a:p>
        </p:txBody>
      </p:sp>
      <p:sp>
        <p:nvSpPr>
          <p:cNvPr id="6" name="Oval 5"/>
          <p:cNvSpPr/>
          <p:nvPr/>
        </p:nvSpPr>
        <p:spPr>
          <a:xfrm>
            <a:off x="795531" y="321502"/>
            <a:ext cx="512064" cy="3955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3054096" y="6345946"/>
            <a:ext cx="867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i="1" dirty="0">
                <a:solidFill>
                  <a:prstClr val="black"/>
                </a:solidFill>
                <a:cs typeface="Times New Roman"/>
              </a:rPr>
              <a:t>Kaynak: </a:t>
            </a:r>
            <a:r>
              <a:rPr lang="tr-TR" sz="1600" i="1" dirty="0" err="1">
                <a:solidFill>
                  <a:prstClr val="black"/>
                </a:solidFill>
              </a:rPr>
              <a:t>Pretti-Frontczak</a:t>
            </a:r>
            <a:r>
              <a:rPr lang="tr-TR" sz="1600" i="1" dirty="0">
                <a:solidFill>
                  <a:prstClr val="black"/>
                </a:solidFill>
              </a:rPr>
              <a:t> ve </a:t>
            </a:r>
            <a:r>
              <a:rPr lang="tr-TR" sz="1600" i="1" dirty="0" err="1">
                <a:solidFill>
                  <a:prstClr val="black"/>
                </a:solidFill>
              </a:rPr>
              <a:t>Bricker</a:t>
            </a:r>
            <a:r>
              <a:rPr lang="tr-TR" sz="1600" i="1" dirty="0">
                <a:solidFill>
                  <a:prstClr val="black"/>
                </a:solidFill>
              </a:rPr>
              <a:t>, 2007</a:t>
            </a:r>
            <a:endParaRPr lang="tr-TR" sz="1600" i="1" dirty="0">
              <a:solidFill>
                <a:prstClr val="black"/>
              </a:solidFill>
              <a:cs typeface="Times New Roman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643176276"/>
              </p:ext>
            </p:extLst>
          </p:nvPr>
        </p:nvGraphicFramePr>
        <p:xfrm>
          <a:off x="2032000" y="950950"/>
          <a:ext cx="8128000" cy="499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395576" y="21488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395576" y="314115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2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95576" y="41334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3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95576" y="518246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8252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999</Words>
  <Application>Microsoft Macintosh PowerPoint</Application>
  <PresentationFormat>Geniş ekran</PresentationFormat>
  <Paragraphs>157</Paragraphs>
  <Slides>20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Times New Roman</vt:lpstr>
      <vt:lpstr>Wingdings</vt:lpstr>
      <vt:lpstr>Office Teması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xx</dc:creator>
  <cp:lastModifiedBy>AHMET TURAN Acungil</cp:lastModifiedBy>
  <cp:revision>196</cp:revision>
  <dcterms:created xsi:type="dcterms:W3CDTF">2018-12-06T11:35:16Z</dcterms:created>
  <dcterms:modified xsi:type="dcterms:W3CDTF">2020-02-05T11:46:30Z</dcterms:modified>
</cp:coreProperties>
</file>