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5A9DD-C877-40CE-B472-6A666A10B31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2D02-BE80-4252-A340-3B45F73CF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74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67588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FCFEC6-AF7C-4980-8D7C-6741CF3ED403}" type="slidenum">
              <a:rPr lang="tr-TR" altLang="en-US" smtClean="0"/>
              <a:pPr/>
              <a:t>5</a:t>
            </a:fld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902784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39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3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5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2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1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1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8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0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6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3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248EE-56B2-4A26-ADB9-D690EFF41730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3B133-6C24-4828-A5CA-D7889B5A3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1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b="1" smtClean="0">
              <a:cs typeface="Arial" panose="020B0604020202020204" pitchFamily="34" charset="0"/>
            </a:endParaRPr>
          </a:p>
          <a:p>
            <a:pPr eaLnBrk="1" hangingPunct="1"/>
            <a:endParaRPr lang="tr-TR" altLang="en-US" b="1" smtClean="0">
              <a:cs typeface="Arial" panose="020B0604020202020204" pitchFamily="34" charset="0"/>
            </a:endParaRPr>
          </a:p>
          <a:p>
            <a:pPr eaLnBrk="1" hangingPunct="1"/>
            <a:endParaRPr lang="tr-TR" altLang="en-US" b="1" smtClean="0">
              <a:cs typeface="Arial" panose="020B0604020202020204" pitchFamily="34" charset="0"/>
            </a:endParaRPr>
          </a:p>
          <a:p>
            <a:pPr lvl="4" eaLnBrk="1" hangingPunct="1">
              <a:buFontTx/>
              <a:buNone/>
            </a:pPr>
            <a:r>
              <a:rPr lang="tr-TR" altLang="en-US" sz="4000" b="1">
                <a:cs typeface="Arial" panose="020B0604020202020204" pitchFamily="34" charset="0"/>
              </a:rPr>
              <a:t>Ördek Barınakları</a:t>
            </a:r>
            <a:r>
              <a:rPr lang="tr-TR" altLang="en-US" smtClean="0">
                <a:cs typeface="Times New Roman" panose="02020603050405020304" pitchFamily="18" charset="0"/>
              </a:rPr>
              <a:t/>
            </a:r>
            <a:br>
              <a:rPr lang="tr-TR" altLang="en-US" smtClean="0">
                <a:cs typeface="Times New Roman" panose="02020603050405020304" pitchFamily="18" charset="0"/>
              </a:rPr>
            </a:br>
            <a:endParaRPr lang="tr-TR" altLang="en-US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514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260350"/>
            <a:ext cx="8893175" cy="63373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Ördek temel gereksinimleri karşılanmak koşuluyla geniş alanlara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uyum sağlar. Erken büyüme dönemi hariç,bu gereksinimler: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/>
              <a:t>Ekstrem hava koşullarından ve düşman hayvanlardan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korunmak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/>
              <a:t>Temiz, kuru ve kapalı bir alan. (Ördekler zamanlarının çoğunu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dışarıda havuzda veya ıslak alanlarda geçirmelerine rağmen,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dinlenme, temizlenme, tüylerini düzeltme gibi davranışlarını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yaptığı zamanlar için temiz, kuru ve kapalı bir yere gerek duyarlar.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Bu onların derilerini yaralanmalardan koruyan ve vücudun sıcak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tutulmasına yardım eden su geçirmez tüyleri için gereklidir)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/>
              <a:t>İçmek için temiz su, (Su mikrop ve toksinlerden ari olmalıdır.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Yüzmek için su zorunlu değildir. Ama sıcaklığın yüksek olduğu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en-US" sz="2400"/>
              <a:t>yerlerde faydalıdır)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/>
              <a:t>Ördeğin günlük besin gereksinimini karşılayacak bir yem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/>
              <a:t>Özellikle yumurtlayanlar için yeterli ışık uyarımı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/>
              <a:t>Hastalıklardan koruma</a:t>
            </a:r>
          </a:p>
        </p:txBody>
      </p:sp>
    </p:spTree>
    <p:extLst>
      <p:ext uri="{BB962C8B-B14F-4D97-AF65-F5344CB8AC3E}">
        <p14:creationId xmlns:p14="http://schemas.microsoft.com/office/powerpoint/2010/main" val="302393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85801"/>
            <a:ext cx="8229600" cy="54403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en-US" smtClean="0">
                <a:cs typeface="Arial" panose="020B0604020202020204" pitchFamily="34" charset="0"/>
              </a:rPr>
              <a:t>Ördekler için çok mükemmel bir barınak gerekmez ama barınak düzenlemede tavuk kümesleri ile ilgili temel prensipler dikkate alınmalıdır. Damızlıklar entansif veya yarıentansif olarak barındırılabilirler. </a:t>
            </a:r>
            <a:endParaRPr lang="tr-TR" altLang="en-US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en-US" b="1" i="1" smtClean="0">
                <a:cs typeface="Arial" panose="020B0604020202020204" pitchFamily="34" charset="0"/>
              </a:rPr>
              <a:t>Entansif Barındırma:</a:t>
            </a:r>
            <a:r>
              <a:rPr lang="tr-TR" altLang="en-US" smtClean="0">
                <a:cs typeface="Arial" panose="020B0604020202020204" pitchFamily="34" charset="0"/>
              </a:rPr>
              <a:t> Hayvanlar üretim mevsimi boyunca içerde barındırılırlar.</a:t>
            </a:r>
            <a:endParaRPr lang="tr-TR" altLang="en-US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en-US" b="1" i="1" smtClean="0">
                <a:cs typeface="Arial" panose="020B0604020202020204" pitchFamily="34" charset="0"/>
              </a:rPr>
              <a:t>Yarıentansif Barındırma:</a:t>
            </a:r>
            <a:r>
              <a:rPr lang="tr-TR" altLang="en-US" smtClean="0">
                <a:cs typeface="Arial" panose="020B0604020202020204" pitchFamily="34" charset="0"/>
              </a:rPr>
              <a:t> Hayvanlar gündüz dışarıda dolaşır ama geceleri ve olumsuz hava koşullarında kümese sokulur. </a:t>
            </a:r>
            <a:endParaRPr lang="tr-TR" altLang="en-US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47962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/>
              <a:t>Taban alanı</a:t>
            </a:r>
            <a:endParaRPr lang="en-US" altLang="en-US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dirty="0"/>
              <a:t>Aşırı kalabalık, ördeklerde sağlık, büyüme, yumurta üretimi üzerinde ciddi zararlara yol açabilir.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dirty="0"/>
              <a:t>Gelişimin her aşamasında yeterli taban alanı sağlamak başarılı ördek yetiştiriciliğinin temelidir.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dirty="0"/>
              <a:t>Fazla yer sağlamak genelde bir problem değildir ama sürü yoğunluğunun önerilere yakın tutulması daha iyidir.</a:t>
            </a:r>
          </a:p>
        </p:txBody>
      </p:sp>
    </p:spTree>
    <p:extLst>
      <p:ext uri="{BB962C8B-B14F-4D97-AF65-F5344CB8AC3E}">
        <p14:creationId xmlns:p14="http://schemas.microsoft.com/office/powerpoint/2010/main" val="144160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47875" y="-4763"/>
            <a:ext cx="8229600" cy="1143001"/>
          </a:xfrm>
        </p:spPr>
        <p:txBody>
          <a:bodyPr/>
          <a:lstStyle/>
          <a:p>
            <a:pPr eaLnBrk="1" hangingPunct="1"/>
            <a:r>
              <a:rPr lang="tr-TR" altLang="en-US" smtClean="0"/>
              <a:t>Zemin</a:t>
            </a:r>
            <a:endParaRPr lang="en-US" altLang="en-US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47876" y="1138238"/>
            <a:ext cx="8296275" cy="55308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671303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altLang="en-US" smtClean="0"/>
              <a:t>Yemlik ve yemlik alanı</a:t>
            </a:r>
            <a:r>
              <a:rPr lang="tr-TR" altLang="en-US" smtClean="0"/>
              <a:t/>
            </a:r>
            <a:br>
              <a:rPr lang="tr-TR" altLang="en-US" smtClean="0"/>
            </a:br>
            <a:endParaRPr lang="en-US" altLang="en-US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altLang="en-US" smtClean="0"/>
              <a:t>Suluklar</a:t>
            </a:r>
            <a:br>
              <a:rPr lang="es-ES" altLang="en-US" smtClean="0"/>
            </a:br>
            <a:endParaRPr lang="en-US" altLang="en-US" smtClean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8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b="1" smtClean="0"/>
              <a:t>Çevre Sıcaklığı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43564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0" y="260351"/>
            <a:ext cx="8229600" cy="6334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smtClean="0"/>
              <a:t>Aydınlatma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1297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Geniş ekran</PresentationFormat>
  <Paragraphs>33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Taban alanı</vt:lpstr>
      <vt:lpstr>Zemin</vt:lpstr>
      <vt:lpstr>Yemlik ve yemlik alanı </vt:lpstr>
      <vt:lpstr>Suluklar </vt:lpstr>
      <vt:lpstr>Çevre Sıcaklığı</vt:lpstr>
      <vt:lpstr>Aydınlatma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2017-11-15T10:08:28Z</dcterms:created>
  <dcterms:modified xsi:type="dcterms:W3CDTF">2017-11-15T10:08:41Z</dcterms:modified>
</cp:coreProperties>
</file>