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391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24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3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272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76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7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57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97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07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53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96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681F1-148F-4E39-8A59-A607FEC57EC3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9A799-60F9-4745-8D74-4F9B5BDA0F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87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43608" y="548680"/>
            <a:ext cx="748883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Problemlerin Çözümü</a:t>
            </a:r>
          </a:p>
          <a:p>
            <a:endParaRPr lang="tr-T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durumu analizlerken önce gerçekleri belirleyin, sonrada etik konuları belirleyin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Mühendislikte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problemler ve tasarım problemleri birlikte değerlendirilmelidir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İnsanlara ve çevreye uzun dönem etkilerinin ne olduğu bilinmeden yeni makineler tasarlanıyor ve yeni bileşikler sentezleniyor.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Güvenli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olduğu düşünülen ürünlerde, proseslerde ve kimyasallarda bile yeni tehlikeler bulunabilir. </a:t>
            </a:r>
          </a:p>
        </p:txBody>
      </p:sp>
    </p:spTree>
    <p:extLst>
      <p:ext uri="{BB962C8B-B14F-4D97-AF65-F5344CB8AC3E}">
        <p14:creationId xmlns:p14="http://schemas.microsoft.com/office/powerpoint/2010/main" val="114385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43608" y="620688"/>
            <a:ext cx="74888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Risk mühendisliğin doğasında vardır.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Güvenlik ve risk ilişkisi terstir.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bilimi ve istatistik kanunlarına göre bir mühendislik projesinde ne kadar risk kabul edersek o kadar daha az güvenli olur. 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mühendisin tasarladığı neredeyse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herşeyde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sağlık ve güvenlik riski vardır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mühendisin bir ürün veya proses üzerine çalışırken etik olup olmadığına karar vermesi gerekir. </a:t>
            </a:r>
          </a:p>
        </p:txBody>
      </p:sp>
    </p:spTree>
    <p:extLst>
      <p:ext uri="{BB962C8B-B14F-4D97-AF65-F5344CB8AC3E}">
        <p14:creationId xmlns:p14="http://schemas.microsoft.com/office/powerpoint/2010/main" val="116989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827584" y="620688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Problem </a:t>
            </a:r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Çözüm </a:t>
            </a:r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Teknikleri</a:t>
            </a:r>
          </a:p>
          <a:p>
            <a:endParaRPr lang="tr-T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3200" dirty="0">
                <a:solidFill>
                  <a:schemeClr val="bg1"/>
                </a:solidFill>
              </a:rPr>
              <a:t>Çizgi çizme </a:t>
            </a:r>
            <a:r>
              <a:rPr lang="tr-TR" sz="3200" dirty="0" smtClean="0">
                <a:solidFill>
                  <a:schemeClr val="bg1"/>
                </a:solidFill>
              </a:rPr>
              <a:t>tekniği</a:t>
            </a:r>
            <a:endParaRPr lang="tr-TR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665178"/>
              </p:ext>
            </p:extLst>
          </p:nvPr>
        </p:nvGraphicFramePr>
        <p:xfrm>
          <a:off x="1655676" y="2780928"/>
          <a:ext cx="5400600" cy="279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Bit Eşlem Resmi" r:id="rId3" imgW="2629267" imgH="1362265" progId="Paint.Picture">
                  <p:embed/>
                </p:oleObj>
              </mc:Choice>
              <mc:Fallback>
                <p:oleObj name="Bit Eşlem Resmi" r:id="rId3" imgW="2629267" imgH="136226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676" y="2780928"/>
                        <a:ext cx="5400600" cy="2798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1403648" y="5949280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Çizgi tekniğe göre firma etik olmaktan uzaktır.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1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39752" y="530135"/>
            <a:ext cx="41168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Akış Şeması Tekniği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470100"/>
              </p:ext>
            </p:extLst>
          </p:nvPr>
        </p:nvGraphicFramePr>
        <p:xfrm>
          <a:off x="1475656" y="1412776"/>
          <a:ext cx="5845353" cy="3787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Bit Eşlem Resmi" r:id="rId3" imgW="4734586" imgH="3067478" progId="Paint.Picture">
                  <p:embed/>
                </p:oleObj>
              </mc:Choice>
              <mc:Fallback>
                <p:oleObj name="Bit Eşlem Resmi" r:id="rId3" imgW="4734586" imgH="306747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412776"/>
                        <a:ext cx="5845353" cy="3787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Metin kutusu 6"/>
          <p:cNvSpPr txBox="1"/>
          <p:nvPr/>
        </p:nvSpPr>
        <p:spPr>
          <a:xfrm>
            <a:off x="1475656" y="5642143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Alev kulesini bakıma almak için akış şeması ile karar vermek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76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139</Words>
  <Application>Microsoft Office PowerPoint</Application>
  <PresentationFormat>Ekran Gösterisi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Ofis Teması</vt:lpstr>
      <vt:lpstr>Paintbrush Resmi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3</cp:revision>
  <dcterms:created xsi:type="dcterms:W3CDTF">2018-10-19T00:29:22Z</dcterms:created>
  <dcterms:modified xsi:type="dcterms:W3CDTF">2018-10-19T00:39:43Z</dcterms:modified>
</cp:coreProperties>
</file>