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59592-94A9-44C2-80B7-0C7767AB675A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56130-F7CB-43FF-898A-43B115F8170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59592-94A9-44C2-80B7-0C7767AB675A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56130-F7CB-43FF-898A-43B115F8170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59592-94A9-44C2-80B7-0C7767AB675A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56130-F7CB-43FF-898A-43B115F8170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59592-94A9-44C2-80B7-0C7767AB675A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56130-F7CB-43FF-898A-43B115F8170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59592-94A9-44C2-80B7-0C7767AB675A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56130-F7CB-43FF-898A-43B115F8170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59592-94A9-44C2-80B7-0C7767AB675A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56130-F7CB-43FF-898A-43B115F8170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59592-94A9-44C2-80B7-0C7767AB675A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56130-F7CB-43FF-898A-43B115F8170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59592-94A9-44C2-80B7-0C7767AB675A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56130-F7CB-43FF-898A-43B115F8170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59592-94A9-44C2-80B7-0C7767AB675A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56130-F7CB-43FF-898A-43B115F8170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59592-94A9-44C2-80B7-0C7767AB675A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56130-F7CB-43FF-898A-43B115F8170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59592-94A9-44C2-80B7-0C7767AB675A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56130-F7CB-43FF-898A-43B115F8170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59592-94A9-44C2-80B7-0C7767AB675A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56130-F7CB-43FF-898A-43B115F81707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B182ED1-744D-EC46-A1D0-6DEFF75CF1B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764" y="152400"/>
            <a:ext cx="6096000" cy="6553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6B8AC0C-F33D-6F4B-A455-3E27D9C82F45}"/>
              </a:ext>
            </a:extLst>
          </p:cNvPr>
          <p:cNvSpPr txBox="1"/>
          <p:nvPr/>
        </p:nvSpPr>
        <p:spPr>
          <a:xfrm>
            <a:off x="6818812" y="3553097"/>
            <a:ext cx="1956048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tr-TR" dirty="0"/>
              <a:t>High Grade </a:t>
            </a:r>
            <a:r>
              <a:rPr lang="tr-TR" dirty="0" err="1"/>
              <a:t>Glioma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3713636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B28E725F-4C29-7C42-B2AC-0ADDADF406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8081" y="645698"/>
            <a:ext cx="3458056" cy="5661895"/>
          </a:xfrm>
        </p:spPr>
      </p:pic>
    </p:spTree>
    <p:extLst>
      <p:ext uri="{BB962C8B-B14F-4D97-AF65-F5344CB8AC3E}">
        <p14:creationId xmlns:p14="http://schemas.microsoft.com/office/powerpoint/2010/main" xmlns="" val="1195558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B64548A-5142-6444-AEBC-96B6431381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2505" y="888488"/>
            <a:ext cx="7886700" cy="366529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97407DF-DB4C-E04A-B62F-60E051A7E18A}"/>
              </a:ext>
            </a:extLst>
          </p:cNvPr>
          <p:cNvSpPr txBox="1"/>
          <p:nvPr/>
        </p:nvSpPr>
        <p:spPr>
          <a:xfrm>
            <a:off x="3370218" y="5303520"/>
            <a:ext cx="3009093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tr-TR" sz="2400" dirty="0"/>
              <a:t>High Grade </a:t>
            </a:r>
            <a:r>
              <a:rPr lang="tr-TR" sz="2400" dirty="0" err="1"/>
              <a:t>Astrositom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xmlns="" val="2080028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85CF42B-F312-2E44-A28D-AB57D00EE6C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185" y="0"/>
            <a:ext cx="5800385" cy="3263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18AB7C4-1F10-974F-9221-CA05D45A8F0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8650" y="3153224"/>
            <a:ext cx="4772016" cy="36011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EB6E1C0-0E05-5949-94E2-0EB580180B98}"/>
              </a:ext>
            </a:extLst>
          </p:cNvPr>
          <p:cNvSpPr txBox="1"/>
          <p:nvPr/>
        </p:nvSpPr>
        <p:spPr>
          <a:xfrm>
            <a:off x="5948570" y="1521480"/>
            <a:ext cx="3195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Normal </a:t>
            </a:r>
            <a:r>
              <a:rPr lang="tr-TR" dirty="0" err="1"/>
              <a:t>serebrospinal</a:t>
            </a:r>
            <a:r>
              <a:rPr lang="tr-TR" dirty="0"/>
              <a:t> sıvı akım </a:t>
            </a:r>
            <a:endParaRPr lang="tr-TR" dirty="0" smtClean="0"/>
          </a:p>
          <a:p>
            <a:r>
              <a:rPr lang="tr-TR" dirty="0" smtClean="0"/>
              <a:t>çalışması</a:t>
            </a:r>
            <a:endParaRPr lang="tr-T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431972B-A492-C643-85E0-29938E9DC611}"/>
              </a:ext>
            </a:extLst>
          </p:cNvPr>
          <p:cNvSpPr txBox="1"/>
          <p:nvPr/>
        </p:nvSpPr>
        <p:spPr>
          <a:xfrm>
            <a:off x="5635487" y="4639593"/>
            <a:ext cx="2670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Normal basınçlı hidrosefali</a:t>
            </a:r>
          </a:p>
        </p:txBody>
      </p:sp>
    </p:spTree>
    <p:extLst>
      <p:ext uri="{BB962C8B-B14F-4D97-AF65-F5344CB8AC3E}">
        <p14:creationId xmlns:p14="http://schemas.microsoft.com/office/powerpoint/2010/main" xmlns="" val="2761604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5">
            <a:extLst>
              <a:ext uri="{FF2B5EF4-FFF2-40B4-BE49-F238E27FC236}">
                <a16:creationId xmlns="" xmlns:a16="http://schemas.microsoft.com/office/drawing/2014/main" id="{04630940-0C9C-2441-B671-80D0E168A3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21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227BA7A-BAB1-D44D-9FB0-4BF36B4A77B5}" type="slidenum">
              <a:rPr lang="ko-KR" altLang="en-US" sz="1400">
                <a:latin typeface="굴림" panose="020B0600000101010101" pitchFamily="34" charset="-127"/>
                <a:ea typeface="굴림" panose="020B0600000101010101" pitchFamily="34" charset="-127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en-US" altLang="ko-KR" sz="1400">
              <a:latin typeface="굴림" panose="020B0600000101010101" pitchFamily="34" charset="-127"/>
              <a:ea typeface="굴림" panose="020B0600000101010101" pitchFamily="34" charset="-127"/>
            </a:endParaRPr>
          </a:p>
        </p:txBody>
      </p:sp>
      <p:pic>
        <p:nvPicPr>
          <p:cNvPr id="82947" name="Picture 3" descr="54">
            <a:extLst>
              <a:ext uri="{FF2B5EF4-FFF2-40B4-BE49-F238E27FC236}">
                <a16:creationId xmlns="" xmlns:a16="http://schemas.microsoft.com/office/drawing/2014/main" id="{1B04E67A-AE6E-9D48-A3E2-06A46EA6F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62" y="933271"/>
            <a:ext cx="3440906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93B47A5-80A0-404B-92E0-6780487EA3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2359" b="2752"/>
          <a:stretch/>
        </p:blipFill>
        <p:spPr>
          <a:xfrm>
            <a:off x="3777242" y="933271"/>
            <a:ext cx="5030390" cy="40959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31ED5D6-C528-A847-BDF1-7C22A1A4E38B}"/>
              </a:ext>
            </a:extLst>
          </p:cNvPr>
          <p:cNvSpPr txBox="1"/>
          <p:nvPr/>
        </p:nvSpPr>
        <p:spPr>
          <a:xfrm>
            <a:off x="2919549" y="5826034"/>
            <a:ext cx="3466013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tr-TR" dirty="0"/>
              <a:t>Tc-99m DTPA ile beyin ölümü tayini</a:t>
            </a:r>
          </a:p>
        </p:txBody>
      </p:sp>
    </p:spTree>
    <p:extLst>
      <p:ext uri="{BB962C8B-B14F-4D97-AF65-F5344CB8AC3E}">
        <p14:creationId xmlns="" xmlns:p14="http://schemas.microsoft.com/office/powerpoint/2010/main" val="483424746"/>
      </p:ext>
    </p:extLst>
  </p:cSld>
  <p:clrMapOvr>
    <a:masterClrMapping/>
  </p:clrMapOvr>
  <p:transition spd="med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BF77224-AEBA-C04B-9EB6-9DA78F9DF52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3289" y="0"/>
            <a:ext cx="503868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5C4196D-C888-AA45-9542-842C2111305E}"/>
              </a:ext>
            </a:extLst>
          </p:cNvPr>
          <p:cNvSpPr txBox="1"/>
          <p:nvPr/>
        </p:nvSpPr>
        <p:spPr>
          <a:xfrm>
            <a:off x="6054634" y="2717074"/>
            <a:ext cx="2449286" cy="120032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/>
              <a:t>Tc-99m HMPAO ile </a:t>
            </a:r>
            <a:r>
              <a:rPr lang="tr-TR" dirty="0" err="1"/>
              <a:t>intrakranial</a:t>
            </a:r>
            <a:r>
              <a:rPr lang="tr-TR" dirty="0"/>
              <a:t> </a:t>
            </a:r>
            <a:r>
              <a:rPr lang="tr-TR" dirty="0" err="1"/>
              <a:t>hemoraji</a:t>
            </a:r>
            <a:r>
              <a:rPr lang="tr-TR" dirty="0"/>
              <a:t> sonrası takipte gelişen beyin ölümü</a:t>
            </a:r>
          </a:p>
        </p:txBody>
      </p:sp>
    </p:spTree>
    <p:extLst>
      <p:ext uri="{BB962C8B-B14F-4D97-AF65-F5344CB8AC3E}">
        <p14:creationId xmlns="" xmlns:p14="http://schemas.microsoft.com/office/powerpoint/2010/main" val="814284620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</Words>
  <Application>Microsoft Office PowerPoint</Application>
  <PresentationFormat>Ekran Gösterisi (4:3)</PresentationFormat>
  <Paragraphs>8</Paragraphs>
  <Slides>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6</vt:i4>
      </vt:variant>
    </vt:vector>
  </HeadingPairs>
  <TitlesOfParts>
    <vt:vector size="7" baseType="lpstr">
      <vt:lpstr>Ofis Teması</vt:lpstr>
      <vt:lpstr>Slayt 1</vt:lpstr>
      <vt:lpstr>Slayt 2</vt:lpstr>
      <vt:lpstr>Slayt 3</vt:lpstr>
      <vt:lpstr>Slayt 4</vt:lpstr>
      <vt:lpstr>Slayt 5</vt:lpstr>
      <vt:lpstr>Slayt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user</dc:creator>
  <cp:lastModifiedBy>user</cp:lastModifiedBy>
  <cp:revision>3</cp:revision>
  <dcterms:created xsi:type="dcterms:W3CDTF">2020-08-18T08:39:44Z</dcterms:created>
  <dcterms:modified xsi:type="dcterms:W3CDTF">2020-08-18T08:53:50Z</dcterms:modified>
</cp:coreProperties>
</file>