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 Dramının Yapısı 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pic>
        <p:nvPicPr>
          <p:cNvPr id="1026" name="Picture 2" descr="kalidasa works ile ilgili görsel sonucu">
            <a:extLst>
              <a:ext uri="{FF2B5EF4-FFF2-40B4-BE49-F238E27FC236}">
                <a16:creationId xmlns:a16="http://schemas.microsoft.com/office/drawing/2014/main" id="{1B2AC677-7D3B-4FB7-885D-003CC7C68A90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72816"/>
            <a:ext cx="3744416" cy="475252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Açıklayıcı Araçlar: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Giriş Sahnesi: Hintli oyun yazarlarının </a:t>
            </a:r>
            <a:r>
              <a:rPr lang="tr-TR" dirty="0" err="1"/>
              <a:t>natakanın</a:t>
            </a:r>
            <a:r>
              <a:rPr lang="tr-TR" dirty="0"/>
              <a:t> tamamını birinin diğerinden daha önemli olduğu iki bölüm olaya bölmesinden önce gösterilir.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Önemli bölümlerin perdelerinde göstermesinden daha az önemli olayların yeri geldiğinde anlatıldığı ve herhangi iki perde arasında geçen zamanla ilgili fikir verilen bölümdür.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sahne yazarın kendisinin ana fikre yoğunlaşmasından dolayı oluşması mümkün belirsizliklerin yazar tarafından benimsenin beş açıklayıcı araçtan biridir.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Yakın Konuşma: Oyundaki bazı noktaların perde arkasındaki üst orta ya da alt düzey bir kimse tarafından açıklanmasına yakın konuşma denir.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Destekleyici Sahne: Sadece </a:t>
            </a:r>
            <a:r>
              <a:rPr lang="tr-TR" dirty="0" err="1"/>
              <a:t>natakanın</a:t>
            </a:r>
            <a:r>
              <a:rPr lang="tr-TR" dirty="0"/>
              <a:t> başlama-birleşme noktasıyla alakalıdır. Bu da hemen sonradan olacak olan olayın ya da durumun tanımlanması demektir.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Geçiş Sahnesi: İki perde arasında olan bir sahne ya da bir perdenin devamı; oyunun gelişim amacıyla alakalı olduğu duruma geçiş sahnesi 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İleriye Yönelik Sahne: Bir perdenin bağlantısız başlangıcı erkek ya da kadın bir karakter tarafından özetlenmesine ileriye dönük sahne denir. (</a:t>
            </a:r>
            <a:r>
              <a:rPr lang="tr-TR" dirty="0" err="1"/>
              <a:t>Bharata</a:t>
            </a:r>
            <a:r>
              <a:rPr lang="tr-TR" dirty="0"/>
              <a:t>, 1929: 65-66)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Klasik Sanskrit Edebiyatı tarihçileri </a:t>
            </a:r>
            <a:r>
              <a:rPr lang="tr-TR" dirty="0" err="1"/>
              <a:t>Kalidasa’nın</a:t>
            </a:r>
            <a:r>
              <a:rPr lang="tr-TR" dirty="0"/>
              <a:t> </a:t>
            </a:r>
            <a:r>
              <a:rPr lang="tr-TR" dirty="0" err="1"/>
              <a:t>Şakuntala’sını</a:t>
            </a:r>
            <a:r>
              <a:rPr lang="tr-TR" dirty="0"/>
              <a:t> </a:t>
            </a:r>
            <a:r>
              <a:rPr lang="tr-TR" dirty="0" err="1"/>
              <a:t>Nataka</a:t>
            </a:r>
            <a:r>
              <a:rPr lang="tr-TR" dirty="0"/>
              <a:t> türünde yazılmış en iyi eser olarak nitelendirirler.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1348</TotalTime>
  <Words>273</Words>
  <Application>Microsoft Office PowerPoint</Application>
  <PresentationFormat>Ekran Gösterisi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6. HAFTA  Hint Dramının Yapısı II 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143</cp:revision>
  <dcterms:created xsi:type="dcterms:W3CDTF">2014-11-21T09:52:05Z</dcterms:created>
  <dcterms:modified xsi:type="dcterms:W3CDTF">2020-03-04T13:19:54Z</dcterms:modified>
</cp:coreProperties>
</file>