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9E45E-5CFE-42B6-8EC0-B0192F24AB89}" type="datetimeFigureOut">
              <a:rPr lang="tr-TR" smtClean="0"/>
              <a:t>22.10.2018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88331-2FA9-4977-BB37-251A29919D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621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2CFC-187A-4D6B-AF65-68181D45B41A}" type="datetime1">
              <a:rPr lang="tr-TR" smtClean="0"/>
              <a:t>22.10.2018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5BE0-088F-4E6D-8138-1E1FBC920894}" type="datetime1">
              <a:rPr lang="tr-TR" smtClean="0"/>
              <a:t>22.10.2018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96F5-FED4-4333-A5E5-64762BAED6C7}" type="datetime1">
              <a:rPr lang="tr-TR" smtClean="0"/>
              <a:t>22.10.2018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D33C-7475-411D-8FA9-942B878EF50D}" type="datetime1">
              <a:rPr lang="tr-TR" smtClean="0"/>
              <a:t>22.10.2018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DA58-CD4B-43D5-926C-9621509E1F48}" type="datetime1">
              <a:rPr lang="tr-TR" smtClean="0"/>
              <a:t>22.10.2018</a:t>
            </a:fld>
            <a:endParaRPr lang="tr-T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57CC-E7A3-4346-8BAC-42798368678F}" type="datetime1">
              <a:rPr lang="tr-TR" smtClean="0"/>
              <a:t>22.10.2018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BE2B-AE95-4B68-A9A4-F7C1C29BA5B6}" type="datetime1">
              <a:rPr lang="tr-TR" smtClean="0"/>
              <a:t>22.10.2018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9D1D-1778-4E77-9EF9-67352E483511}" type="datetime1">
              <a:rPr lang="tr-TR" smtClean="0"/>
              <a:t>22.10.2018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CBED-653D-4468-879A-36E7909BAA83}" type="datetime1">
              <a:rPr lang="tr-TR" smtClean="0"/>
              <a:t>22.10.2018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ACFA3-BCD5-4306-88AF-8EF42D5BBDB5}" type="datetime1">
              <a:rPr lang="tr-TR" smtClean="0"/>
              <a:t>22.10.2018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E7B4-03DD-4B01-8D4F-76CB0ACBE0CF}" type="datetime1">
              <a:rPr lang="tr-TR" smtClean="0"/>
              <a:t>22.10.2018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CFF21FF-BF47-4DAB-B87A-FC140DCAC410}" type="datetime1">
              <a:rPr lang="tr-TR" smtClean="0"/>
              <a:t>22.10.2018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en.wikipedia.org/wiki/Image:RefineryFlow.pn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467544" y="292387"/>
            <a:ext cx="2483730" cy="1080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2776407" y="2348880"/>
            <a:ext cx="3455987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tr-T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Arial Black"/>
              </a:rPr>
              <a:t>Bölüm 3</a:t>
            </a: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1493310" y="3356992"/>
            <a:ext cx="6192837" cy="1524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tr-T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 </a:t>
            </a:r>
            <a:r>
              <a:rPr lang="tr-T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Impact"/>
              </a:rPr>
              <a:t>RAFİNASYON PROSESLERİ</a:t>
            </a:r>
          </a:p>
        </p:txBody>
      </p:sp>
      <p:sp>
        <p:nvSpPr>
          <p:cNvPr id="8" name="Dikdörtgen 7"/>
          <p:cNvSpPr/>
          <p:nvPr/>
        </p:nvSpPr>
        <p:spPr>
          <a:xfrm>
            <a:off x="899179" y="538349"/>
            <a:ext cx="1871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3200" b="1" dirty="0" smtClean="0">
                <a:solidFill>
                  <a:schemeClr val="accent6"/>
                </a:solidFill>
              </a:rPr>
              <a:t>8. </a:t>
            </a:r>
            <a:r>
              <a:rPr lang="tr-TR" sz="3200" b="1" dirty="0">
                <a:solidFill>
                  <a:schemeClr val="accent6"/>
                </a:solidFill>
              </a:rPr>
              <a:t>HAFTA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ACB0-7F98-428B-8BEE-EC51510D3DCC}" type="datetime1">
              <a:rPr lang="tr-TR" smtClean="0"/>
              <a:t>22.10.2018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0551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 descr="7DE6F35C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99288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4FF865-26D6-4FC4-83EC-BFD604E56530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10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67947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 descr="2DAD03AD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1824"/>
            <a:ext cx="7704459" cy="566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210FF5-FAA9-44DC-A854-C1957CD521E8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11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0731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 descr="AD7AFF43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6489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CADBFF-A901-4B50-90E9-EE82F8EAB50E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12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8847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 descr="BE7EA868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9042"/>
            <a:ext cx="733921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B9EC91-CC07-4320-8CA3-3C69CF0E3C4A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13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08171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4" descr="95AFFD49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489006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5F68B8-93BD-4716-A773-C582E3E81B46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14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48988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 descr="74FBF2B6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1"/>
            <a:ext cx="7849567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956C3-D0F7-4437-A61B-BCA5A1E88753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15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02262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4" descr="745D73F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77686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A3BEDE-D8B4-4124-A15A-F63E720A6582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16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2600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 descr="37760834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34499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D64AFC-07A6-4946-9ECC-1083B39C3607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17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89996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 descr="A55722A5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34481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420B9F-1FFB-4266-A208-06508F290BD6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18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92169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 descr="7F578062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8475"/>
            <a:ext cx="7272411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ABE79F-A7D7-4B1A-BDA0-FCC61DD27388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19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02155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 descr="786B1984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84887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B914C-46FE-4762-A54E-23AD8BF24955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2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06045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4" descr="DE2A90FB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0"/>
            <a:ext cx="614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0FBFF2-138C-428C-960E-D4B12523D1D5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20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51768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 descr="66705EC0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12852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33485E-74B3-4B69-ACD5-8974BC605290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21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66096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4" descr="3A354FC1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158162" cy="54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C7B4E0-6299-46FD-8D01-2E2434BE3D0C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22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30610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4" descr="5F2C6877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20880" cy="584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B7CD7F-0BFC-4ECF-9A5E-4AD0769ADF9B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23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50481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647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" t="8279"/>
          <a:stretch>
            <a:fillRect/>
          </a:stretch>
        </p:blipFill>
        <p:spPr bwMode="auto">
          <a:xfrm>
            <a:off x="642889" y="260648"/>
            <a:ext cx="803397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08F790-B387-436C-90B2-5049130B1C85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24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7351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4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339413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B5A0B-EDC5-426F-8EF0-E041D34A31B8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25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74907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5" descr="Schematic flow diagram of a typical oil refinery">
            <a:hlinkClick r:id="rId2" tooltip="Schematic flow diagram of a typical oil refinery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5037"/>
            <a:ext cx="7992888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0DBF37-4CD2-4336-AAD3-1AAC15077429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26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03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 descr="477EE3B5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70485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C71123-6A2E-4123-9781-50E2F8830450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3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7948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6CD8AE32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548680"/>
            <a:ext cx="8275637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2905B5-739E-4ABE-A7C1-BEA1EDCC1B31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4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65799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DF4AC48B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34481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8D93C8-B273-4AEA-BF2E-54E690689571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5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31856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 descr="52AE5D10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741964" cy="583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F9D11-2D69-467B-985B-F785A2BC5D07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6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5054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 descr="C27F19D1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01584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0841F8-23DB-4F17-B769-FBF13982BAB0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7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35648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A26959E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056784" cy="602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6A53F-DEA6-48B9-8EAC-F8148E8DDA09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41440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 descr="80008D07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27298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57621B-2C53-4150-BA3D-436DA0052D46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9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22909323"/>
      </p:ext>
    </p:extLst>
  </p:cSld>
  <p:clrMapOvr>
    <a:masterClrMapping/>
  </p:clrMapOvr>
</p:sld>
</file>

<file path=ppt/theme/theme1.xml><?xml version="1.0" encoding="utf-8"?>
<a:theme xmlns:a="http://schemas.openxmlformats.org/drawingml/2006/main" name="Hasır">
  <a:themeElements>
    <a:clrScheme name="Hasır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y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asır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36</TotalTime>
  <Words>528</Words>
  <Application>Microsoft Office PowerPoint</Application>
  <PresentationFormat>Ekran Gösterisi (4:3)</PresentationFormat>
  <Paragraphs>81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Calibri</vt:lpstr>
      <vt:lpstr>Impact</vt:lpstr>
      <vt:lpstr>Tw Cen MT</vt:lpstr>
      <vt:lpstr>Hasır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KAMRAN POLAT</dc:creator>
  <cp:lastModifiedBy>Kamran Polat</cp:lastModifiedBy>
  <cp:revision>11</cp:revision>
  <dcterms:created xsi:type="dcterms:W3CDTF">2017-05-25T23:25:19Z</dcterms:created>
  <dcterms:modified xsi:type="dcterms:W3CDTF">2018-10-22T07:22:18Z</dcterms:modified>
</cp:coreProperties>
</file>