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Konu:Temel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Değer, İlke ve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Standartlar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Değer ve İlkeler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Değer: Hizmet</a:t>
            </a:r>
          </a:p>
          <a:p>
            <a:r>
              <a:rPr lang="tr-TR" dirty="0" smtClean="0"/>
              <a:t>Etik İlke: Sosyal hizmet uzmanlarının birincil amacı muhtaç insanlara yardım etmek ve sosyal sorunlarla uğraşmaktır.</a:t>
            </a:r>
          </a:p>
          <a:p>
            <a:r>
              <a:rPr lang="tr-TR" dirty="0" smtClean="0"/>
              <a:t>Değer: Sosyal Adalet</a:t>
            </a:r>
          </a:p>
          <a:p>
            <a:r>
              <a:rPr lang="tr-TR" dirty="0" smtClean="0"/>
              <a:t>Etik </a:t>
            </a:r>
            <a:r>
              <a:rPr lang="tr-TR" dirty="0" smtClean="0"/>
              <a:t>İlke: Sosyal hizmet uzmanları sosyal adaletsizlikle mücadele ederler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Değer: Bireyin Vakarı ve </a:t>
            </a:r>
            <a:r>
              <a:rPr lang="tr-TR" dirty="0" smtClean="0"/>
              <a:t>Değeri</a:t>
            </a:r>
            <a:endParaRPr lang="tr-TR" dirty="0" smtClean="0"/>
          </a:p>
          <a:p>
            <a:r>
              <a:rPr lang="tr-TR" dirty="0" smtClean="0"/>
              <a:t>Etik </a:t>
            </a:r>
            <a:r>
              <a:rPr lang="tr-TR" dirty="0" smtClean="0"/>
              <a:t>İlke: Sosyal hizmet uzmanları bireyin vakarına ve değerine saygı gösterirler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Değer: İnsan İlişkilerinin Önemi</a:t>
            </a:r>
          </a:p>
          <a:p>
            <a:r>
              <a:rPr lang="tr-TR" dirty="0" smtClean="0"/>
              <a:t>Etik </a:t>
            </a:r>
            <a:r>
              <a:rPr lang="tr-TR" dirty="0" smtClean="0"/>
              <a:t>İlke: Sosyal hizmet uzmanları insan ilişkilerinin öneminin farkındadırlar.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Değer ve İlkeler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Değer: Bütünlük</a:t>
            </a:r>
          </a:p>
          <a:p>
            <a:r>
              <a:rPr lang="tr-TR" dirty="0" smtClean="0"/>
              <a:t>Etik </a:t>
            </a:r>
            <a:r>
              <a:rPr lang="tr-TR" dirty="0" smtClean="0"/>
              <a:t>İlke: Sosyal hizmet uzmanları güvenilir bir tarzda davranmalıdır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Değer: Yetkinlik</a:t>
            </a:r>
          </a:p>
          <a:p>
            <a:r>
              <a:rPr lang="tr-TR" dirty="0" smtClean="0"/>
              <a:t>Etik </a:t>
            </a:r>
            <a:r>
              <a:rPr lang="tr-TR" dirty="0" smtClean="0"/>
              <a:t>İlke:  Sosyal hizmet uzmanları yetkin olduğu alanlarda uygulama yapmalı ve mesleki uzmanlığını geliştirmek ve güçlendirmek için çalışmalıdır.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Standartlar: Müracaatçılara karşı etik sorumlulukları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Müracaatçılara Bağlılık</a:t>
            </a:r>
          </a:p>
          <a:p>
            <a:r>
              <a:rPr lang="tr-TR" dirty="0" smtClean="0"/>
              <a:t>Kendi Kararını Kendisinin Vermesi</a:t>
            </a:r>
          </a:p>
          <a:p>
            <a:r>
              <a:rPr lang="tr-TR" dirty="0" smtClean="0"/>
              <a:t>Bilgilendirilmiş Onay</a:t>
            </a:r>
          </a:p>
          <a:p>
            <a:r>
              <a:rPr lang="tr-TR" dirty="0" smtClean="0"/>
              <a:t>Yetkinlik</a:t>
            </a:r>
          </a:p>
          <a:p>
            <a:r>
              <a:rPr lang="tr-TR" dirty="0" smtClean="0"/>
              <a:t>Kültürel Yetkinlik ve Sosyal Farklılıklar</a:t>
            </a:r>
          </a:p>
          <a:p>
            <a:r>
              <a:rPr lang="tr-TR" dirty="0" smtClean="0"/>
              <a:t>İlgilerde Çatışmalar</a:t>
            </a:r>
          </a:p>
          <a:p>
            <a:r>
              <a:rPr lang="tr-TR" dirty="0" smtClean="0"/>
              <a:t>Mahremiyet ve Gizlilik</a:t>
            </a:r>
          </a:p>
          <a:p>
            <a:r>
              <a:rPr lang="tr-TR" dirty="0" smtClean="0"/>
              <a:t>Kayıtlara Ulaşma</a:t>
            </a:r>
          </a:p>
          <a:p>
            <a:r>
              <a:rPr lang="tr-TR" dirty="0" smtClean="0"/>
              <a:t>Cinsel İlişki</a:t>
            </a:r>
          </a:p>
          <a:p>
            <a:r>
              <a:rPr lang="tr-TR" dirty="0" smtClean="0"/>
              <a:t>Fiziksel Temas </a:t>
            </a:r>
          </a:p>
          <a:p>
            <a:r>
              <a:rPr lang="tr-TR" dirty="0" smtClean="0"/>
              <a:t>Cinsel Taciz</a:t>
            </a:r>
          </a:p>
          <a:p>
            <a:r>
              <a:rPr lang="tr-TR" dirty="0" smtClean="0"/>
              <a:t>Küçük Düşürücü Dil Kullanma</a:t>
            </a:r>
          </a:p>
          <a:p>
            <a:r>
              <a:rPr lang="tr-TR" dirty="0" smtClean="0"/>
              <a:t>Hizmetler İçin Ödemeler</a:t>
            </a:r>
          </a:p>
          <a:p>
            <a:r>
              <a:rPr lang="tr-TR" dirty="0" smtClean="0"/>
              <a:t>Karar Verme Kapasitesine Sahip Olmayan Müracaatçılar</a:t>
            </a:r>
          </a:p>
          <a:p>
            <a:r>
              <a:rPr lang="tr-TR" dirty="0" smtClean="0"/>
              <a:t>Hizmetlerin Kesintiye Uğraması</a:t>
            </a:r>
          </a:p>
          <a:p>
            <a:r>
              <a:rPr lang="tr-TR" dirty="0" smtClean="0"/>
              <a:t>Hizmetlerin Sonlandırılması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Standartlar:</a:t>
            </a:r>
            <a:r>
              <a:rPr lang="tr-TR" dirty="0" smtClean="0"/>
              <a:t> </a:t>
            </a:r>
            <a:r>
              <a:rPr lang="tr-TR" dirty="0" smtClean="0"/>
              <a:t>Meslektaşlara </a:t>
            </a:r>
            <a:r>
              <a:rPr lang="tr-TR" dirty="0" smtClean="0"/>
              <a:t>karşı etik sorumlulukları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Saygı </a:t>
            </a:r>
          </a:p>
          <a:p>
            <a:r>
              <a:rPr lang="tr-TR" dirty="0" smtClean="0"/>
              <a:t>Gizlilik</a:t>
            </a:r>
          </a:p>
          <a:p>
            <a:r>
              <a:rPr lang="tr-TR" dirty="0" err="1" smtClean="0"/>
              <a:t>Disiplinlerarası</a:t>
            </a:r>
            <a:r>
              <a:rPr lang="tr-TR" dirty="0" smtClean="0"/>
              <a:t> İşbirliği </a:t>
            </a:r>
          </a:p>
          <a:p>
            <a:r>
              <a:rPr lang="tr-TR" dirty="0" smtClean="0"/>
              <a:t>Meslektaşların </a:t>
            </a:r>
            <a:r>
              <a:rPr lang="tr-TR" dirty="0" err="1" smtClean="0"/>
              <a:t>Yeraldığı</a:t>
            </a:r>
            <a:r>
              <a:rPr lang="tr-TR" dirty="0" smtClean="0"/>
              <a:t> Çatışmalar</a:t>
            </a:r>
          </a:p>
          <a:p>
            <a:r>
              <a:rPr lang="tr-TR" dirty="0" smtClean="0"/>
              <a:t>Konsültasyon </a:t>
            </a:r>
          </a:p>
          <a:p>
            <a:r>
              <a:rPr lang="tr-TR" dirty="0" smtClean="0"/>
              <a:t>Hizmetlere Havale</a:t>
            </a:r>
          </a:p>
          <a:p>
            <a:r>
              <a:rPr lang="tr-TR" dirty="0" smtClean="0"/>
              <a:t>Cinsel İlişkiler</a:t>
            </a:r>
          </a:p>
          <a:p>
            <a:r>
              <a:rPr lang="tr-TR" dirty="0" smtClean="0"/>
              <a:t>Cinsel Taciz</a:t>
            </a:r>
          </a:p>
          <a:p>
            <a:r>
              <a:rPr lang="tr-TR" dirty="0" smtClean="0"/>
              <a:t>Meslektaşların Zayıf Yönleri</a:t>
            </a:r>
          </a:p>
          <a:p>
            <a:r>
              <a:rPr lang="tr-TR" dirty="0" smtClean="0"/>
              <a:t>Meslektaşların Yetersizliği</a:t>
            </a:r>
          </a:p>
          <a:p>
            <a:r>
              <a:rPr lang="tr-TR" dirty="0" smtClean="0"/>
              <a:t>Meslektaşların Etik Olmayan Davranışları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Standartlar: </a:t>
            </a:r>
            <a:r>
              <a:rPr lang="tr-TR" dirty="0" smtClean="0"/>
              <a:t>Uygulama ortamına </a:t>
            </a:r>
            <a:r>
              <a:rPr lang="tr-TR" dirty="0" smtClean="0"/>
              <a:t>karşı etik sorumlulukları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Süpervizyon</a:t>
            </a:r>
            <a:r>
              <a:rPr lang="tr-TR" dirty="0" smtClean="0"/>
              <a:t> ve Konsültasyon</a:t>
            </a:r>
          </a:p>
          <a:p>
            <a:r>
              <a:rPr lang="tr-TR" dirty="0" smtClean="0"/>
              <a:t>Eğitim ve Öğretim</a:t>
            </a:r>
          </a:p>
          <a:p>
            <a:r>
              <a:rPr lang="tr-TR" dirty="0" smtClean="0"/>
              <a:t>Performans Değerlendirmesi </a:t>
            </a:r>
          </a:p>
          <a:p>
            <a:r>
              <a:rPr lang="tr-TR" dirty="0" smtClean="0"/>
              <a:t>Müracaatçı Kayıtları</a:t>
            </a:r>
          </a:p>
          <a:p>
            <a:r>
              <a:rPr lang="tr-TR" dirty="0" smtClean="0"/>
              <a:t>Belgelendirme</a:t>
            </a:r>
          </a:p>
          <a:p>
            <a:r>
              <a:rPr lang="tr-TR" dirty="0" smtClean="0"/>
              <a:t>Müracaatçının Havale Edilmesi</a:t>
            </a:r>
          </a:p>
          <a:p>
            <a:r>
              <a:rPr lang="tr-TR" dirty="0" smtClean="0"/>
              <a:t>Yönetim</a:t>
            </a:r>
          </a:p>
          <a:p>
            <a:r>
              <a:rPr lang="tr-TR" dirty="0" smtClean="0"/>
              <a:t>Sürekli Eğitim ve Personel Yetiştirme</a:t>
            </a:r>
          </a:p>
          <a:p>
            <a:r>
              <a:rPr lang="tr-TR" dirty="0" smtClean="0"/>
              <a:t>İşverenlere Karşı Taahhütler </a:t>
            </a:r>
          </a:p>
          <a:p>
            <a:r>
              <a:rPr lang="tr-TR" dirty="0" smtClean="0"/>
              <a:t>Çalışan-Yönetim Çatışmaları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Standartlar: M</a:t>
            </a:r>
            <a:r>
              <a:rPr lang="tr-TR" dirty="0" smtClean="0"/>
              <a:t>eslek </a:t>
            </a:r>
            <a:r>
              <a:rPr lang="tr-TR" dirty="0" smtClean="0"/>
              <a:t>elemanı olarak etik sorumlulukları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Yetkinlik</a:t>
            </a:r>
          </a:p>
          <a:p>
            <a:r>
              <a:rPr lang="tr-TR" dirty="0" smtClean="0"/>
              <a:t>Ayrımcılık</a:t>
            </a:r>
          </a:p>
          <a:p>
            <a:r>
              <a:rPr lang="tr-TR" dirty="0" smtClean="0"/>
              <a:t>Özel Davranış</a:t>
            </a:r>
          </a:p>
          <a:p>
            <a:r>
              <a:rPr lang="tr-TR" dirty="0" smtClean="0"/>
              <a:t>Dürüst Olmama</a:t>
            </a:r>
          </a:p>
          <a:p>
            <a:r>
              <a:rPr lang="tr-TR" dirty="0" smtClean="0"/>
              <a:t>Zayıf Yönler</a:t>
            </a:r>
          </a:p>
          <a:p>
            <a:r>
              <a:rPr lang="tr-TR" dirty="0" smtClean="0"/>
              <a:t>Yanlış Temsil</a:t>
            </a:r>
          </a:p>
          <a:p>
            <a:r>
              <a:rPr lang="tr-TR" dirty="0" smtClean="0"/>
              <a:t>İstekler</a:t>
            </a:r>
          </a:p>
          <a:p>
            <a:r>
              <a:rPr lang="tr-TR" dirty="0" smtClean="0"/>
              <a:t>Kabul Edilen İtibar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455</TotalTime>
  <Words>273</Words>
  <Application>Microsoft Office PowerPoint</Application>
  <PresentationFormat>Ekran Gösterisi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Temel Değer ve İlkeler</vt:lpstr>
      <vt:lpstr>Temel Değer ve İlkeler</vt:lpstr>
      <vt:lpstr>Standartlar: Müracaatçılara karşı etik sorumlulukları </vt:lpstr>
      <vt:lpstr>Standartlar: Meslektaşlara karşı etik sorumlulukları </vt:lpstr>
      <vt:lpstr>Standartlar: Uygulama ortamına karşı etik sorumlulukları </vt:lpstr>
      <vt:lpstr>Standartlar: Meslek elemanı olarak etik sorumlulukları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58</cp:revision>
  <dcterms:created xsi:type="dcterms:W3CDTF">2017-04-26T08:36:58Z</dcterms:created>
  <dcterms:modified xsi:type="dcterms:W3CDTF">2017-12-15T09:23:02Z</dcterms:modified>
</cp:coreProperties>
</file>