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111" r:id="rId5"/>
    <p:sldId id="1127" r:id="rId6"/>
    <p:sldId id="1129" r:id="rId7"/>
    <p:sldId id="1117" r:id="rId8"/>
    <p:sldId id="1122" r:id="rId9"/>
    <p:sldId id="1128" r:id="rId10"/>
    <p:sldId id="113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66" y="33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Temel İlkeleri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(3-0)5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Erdem ERCAN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0" y="702412"/>
            <a:ext cx="8517837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Sosyal düzen kurallarına uyulmaması durumunda karşılaşılacak tepki yani yaptırım maddi veya manevi şekilde gerçekleşmektedir. </a:t>
            </a: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Kurallarına uyulmadığında karşılaşılacak tepki maddi nitelikli olmakta iken, hukuk kuralları dışındaki diğer sosyal düzen kurallarına uyulmadığında karşılaşılacak tepki manevi olmaktadır. </a:t>
            </a: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 kurallarının ihlali halinde karşılaşılacak maddi yaptırımlar beşe ayrılabilir: Ceza, Tazminat, Cebri İcra, Hükümsüzlük ve İptal.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8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1- 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CEZA:</a:t>
            </a:r>
          </a:p>
          <a:p>
            <a:pPr algn="just">
              <a:spcBef>
                <a:spcPts val="600"/>
              </a:spcBef>
              <a:buClr>
                <a:srgbClr val="000099"/>
              </a:buClr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buClr>
                <a:srgbClr val="000099"/>
              </a:buClr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Kanunun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suç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veya kabahat işleyen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kişiye uygulanmasını öngördüğü yaptırıma ceza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denir. Suçun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işlenmesini önlemek, suç işlenmesi ile bozulan toplumsal düzeni kurmak ve suçluyu ıslah etmek amacıyla ceza yaptırımına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başvurulur.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Cezalar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temelde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adli ve idari cezalar şeklinde ikiye ayrılır.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0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7" cy="4170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1- CEZA: </a:t>
            </a: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Adli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cezalar 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hapis ve adli para cezaları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olmak üzere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iki türlüdür. </a:t>
            </a: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Hapis cezaları: Ağırlaştırılmış müebbet hapis, müebbet hapis ve süreli hapis cezaları şeklinde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üç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grupta düzenlenmiştir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-Adli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para cezası: Belli bir miktar paranın hükümlü tarafından hazineye ödenmesi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şeklinde infaz edilen bir ceza türüdür.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İdari cezalar ise; idari para cezaları, faaliyetten men,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seyr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-ü seferden men, yıkım ve kamu görevlileri disiplin cezaları şeklinde sıralanabilir.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04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0" y="832264"/>
            <a:ext cx="8517837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2. CEBRİ İCRA:</a:t>
            </a:r>
            <a:endParaRPr lang="tr-TR" sz="20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Cebri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icra, bir borç ilişkisinde borcunu kendi rızası ile yerine getirmeyen borçlunun devlet gücü aracılığıyla bu borcunu yerine getirmesini sağlayan bir yaptırımdır.</a:t>
            </a: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borçlu borcunu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vadesinde ödemediği takdirde,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 mahkemeye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icra dairesine başvurarak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alacağının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zorla alınmasını isteyebilir. İcra dairesi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 borçlunun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malını haczedip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çevirerek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alacaklının  alacağını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paradan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ödeyebilir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hususlar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İcra İflas Kanununda düzenlenmiştir.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Askerlik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vergi, nafaka ödenmesi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konuların yanı sıra kiracı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tahliyesi ve çocuk teslimi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konularda da cebri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icra yaptırımı uygulanabilir.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9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071744"/>
            <a:ext cx="8517837" cy="584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3. TAZMİNAT:</a:t>
            </a: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Gerek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kasten gerek ihmal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ile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haksız bir surette diğer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kimseye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zarar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veren,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 zararın tazminine mecburdur.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Tazminat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haksız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fiilden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veya sözleşmeye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aykırı davranıştan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doğar. </a:t>
            </a: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Tazminata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konu zarar 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maddi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veya 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manevi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olabilir.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923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96772"/>
            <a:ext cx="8517837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u="sng" dirty="0" smtClean="0">
                <a:latin typeface="Times New Roman" pitchFamily="18" charset="0"/>
                <a:cs typeface="Times New Roman" pitchFamily="18" charset="0"/>
              </a:rPr>
              <a:t>Maddi </a:t>
            </a:r>
            <a:r>
              <a:rPr lang="tr-TR" sz="2400" b="1" u="sng" dirty="0" smtClean="0">
                <a:latin typeface="Times New Roman" pitchFamily="18" charset="0"/>
                <a:cs typeface="Times New Roman" pitchFamily="18" charset="0"/>
              </a:rPr>
              <a:t>Tazminat: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0099"/>
              </a:buClr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Maddi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zararın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karşılığıdır. Zarar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gören kimsenin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malvarlığında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iradesi dışında meydana gelen eksilmenin zarar veren tarafından aynen ya da nakden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giderilmesidir. </a:t>
            </a: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91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702412"/>
            <a:ext cx="8517837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 smtClean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b="1" u="sng" dirty="0">
                <a:latin typeface="Times New Roman" pitchFamily="18" charset="0"/>
                <a:cs typeface="Times New Roman" pitchFamily="18" charset="0"/>
              </a:rPr>
              <a:t>Manevi </a:t>
            </a:r>
            <a:r>
              <a:rPr lang="tr-TR" sz="2400" b="1" u="sng" dirty="0" smtClean="0">
                <a:latin typeface="Times New Roman" pitchFamily="18" charset="0"/>
                <a:cs typeface="Times New Roman" pitchFamily="18" charset="0"/>
              </a:rPr>
              <a:t>Tazminat:</a:t>
            </a: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0099"/>
              </a:buClr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Bir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kimsenin bedensel bütünlüğünün zedelenmesi durumunda zarar görene; ağır bedensel zarar veya ölüm halinde ise zarar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görene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ya da ölenin yakınlarına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ödenir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Bunun dışında kişilik değerlerinde iradesi dışında meydana gelen eksilme sebebiyle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ödenebilir.</a:t>
            </a:r>
          </a:p>
          <a:p>
            <a:pPr marL="342900" indent="-342900" algn="just"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000099"/>
              </a:buClr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Çekilen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üzüntü, elem ve kederin dindirilmesi ve telafi amacıyla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ödenir.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Manevi zarar paradan başka yollarla da giderilebilir. Özür dileme, mahkeme kararının ilanı veya kınama yazısı yayımlanması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gibi.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Hukukta Yaptırım Türleri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19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12866</TotalTime>
  <Words>451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893</cp:revision>
  <cp:lastPrinted>2016-10-24T07:53:35Z</cp:lastPrinted>
  <dcterms:created xsi:type="dcterms:W3CDTF">2016-09-18T09:35:24Z</dcterms:created>
  <dcterms:modified xsi:type="dcterms:W3CDTF">2020-02-28T12:16:57Z</dcterms:modified>
</cp:coreProperties>
</file>