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layout13.xml" ContentType="application/vnd.openxmlformats-officedocument.drawingml.diagramLayout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8.xml" ContentType="application/vnd.ms-office.drawingml.diagramDrawing+xml"/>
  <Override PartName="/ppt/diagrams/drawing13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drawing1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drawing5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54" r:id="rId1"/>
  </p:sldMasterIdLst>
  <p:notesMasterIdLst>
    <p:notesMasterId r:id="rId38"/>
  </p:notesMasterIdLst>
  <p:handoutMasterIdLst>
    <p:handoutMasterId r:id="rId39"/>
  </p:handoutMasterIdLst>
  <p:sldIdLst>
    <p:sldId id="505" r:id="rId2"/>
    <p:sldId id="832" r:id="rId3"/>
    <p:sldId id="729" r:id="rId4"/>
    <p:sldId id="836" r:id="rId5"/>
    <p:sldId id="852" r:id="rId6"/>
    <p:sldId id="872" r:id="rId7"/>
    <p:sldId id="879" r:id="rId8"/>
    <p:sldId id="880" r:id="rId9"/>
    <p:sldId id="881" r:id="rId10"/>
    <p:sldId id="856" r:id="rId11"/>
    <p:sldId id="873" r:id="rId12"/>
    <p:sldId id="874" r:id="rId13"/>
    <p:sldId id="875" r:id="rId14"/>
    <p:sldId id="878" r:id="rId15"/>
    <p:sldId id="839" r:id="rId16"/>
    <p:sldId id="858" r:id="rId17"/>
    <p:sldId id="876" r:id="rId18"/>
    <p:sldId id="882" r:id="rId19"/>
    <p:sldId id="883" r:id="rId20"/>
    <p:sldId id="884" r:id="rId21"/>
    <p:sldId id="885" r:id="rId22"/>
    <p:sldId id="886" r:id="rId23"/>
    <p:sldId id="887" r:id="rId24"/>
    <p:sldId id="888" r:id="rId25"/>
    <p:sldId id="889" r:id="rId26"/>
    <p:sldId id="890" r:id="rId27"/>
    <p:sldId id="891" r:id="rId28"/>
    <p:sldId id="892" r:id="rId29"/>
    <p:sldId id="893" r:id="rId30"/>
    <p:sldId id="894" r:id="rId31"/>
    <p:sldId id="846" r:id="rId32"/>
    <p:sldId id="816" r:id="rId33"/>
    <p:sldId id="895" r:id="rId34"/>
    <p:sldId id="897" r:id="rId35"/>
    <p:sldId id="896" r:id="rId36"/>
    <p:sldId id="833" r:id="rId37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FF0000"/>
    <a:srgbClr val="FFFF00"/>
    <a:srgbClr val="080808"/>
    <a:srgbClr val="FF3131"/>
    <a:srgbClr val="000000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767" autoAdjust="0"/>
    <p:restoredTop sz="94615" autoAdjust="0"/>
  </p:normalViewPr>
  <p:slideViewPr>
    <p:cSldViewPr>
      <p:cViewPr varScale="1">
        <p:scale>
          <a:sx n="69" d="100"/>
          <a:sy n="69" d="100"/>
        </p:scale>
        <p:origin x="-16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709308-03E8-4778-B28D-715A6B8C72BA}" type="doc">
      <dgm:prSet loTypeId="urn:microsoft.com/office/officeart/2005/8/layout/hierarchy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15DE9E48-5B2D-4719-83A8-3F425E2BF3A2}">
      <dgm:prSet phldrT="[Metin]" custT="1"/>
      <dgm:spPr/>
      <dgm:t>
        <a:bodyPr/>
        <a:lstStyle/>
        <a:p>
          <a:pPr algn="just"/>
          <a:r>
            <a:rPr lang="tr-TR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Temel Konular</a:t>
          </a:r>
        </a:p>
      </dgm:t>
    </dgm:pt>
    <dgm:pt modelId="{BA407EBE-CBD9-4113-9024-551F191C60F0}" type="parTrans" cxnId="{DAD140CB-790F-4984-B83C-9A0AF25C9EAA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862E3F-9B01-4C8A-9C8A-C09B3217ADE1}" type="sibTrans" cxnId="{DAD140CB-790F-4984-B83C-9A0AF25C9EAA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FFAAE1-EF8A-4515-8B36-8A3BF1432AE6}">
      <dgm:prSet phldrT="[Metin]" custT="1"/>
      <dgm:spPr/>
      <dgm:t>
        <a:bodyPr/>
        <a:lstStyle/>
        <a:p>
          <a:pPr algn="just"/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Bilim, Bilimsel Araştırma Kavramı</a:t>
          </a:r>
        </a:p>
      </dgm:t>
    </dgm:pt>
    <dgm:pt modelId="{91B6A306-4450-4EA7-9C27-F71155D79F91}" type="parTrans" cxnId="{57E4809B-121E-4589-ADAE-03741721C1E4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FA6291-7272-4158-BBA1-9179A35E0BF2}" type="sibTrans" cxnId="{57E4809B-121E-4589-ADAE-03741721C1E4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9AADC-8F56-4301-9739-53BEE7AE079B}">
      <dgm:prSet phldrT="[Metin]" custT="1"/>
      <dgm:spPr/>
      <dgm:t>
        <a:bodyPr/>
        <a:lstStyle/>
        <a:p>
          <a:pPr algn="just"/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Ahlak-Etik Kavramları</a:t>
          </a:r>
        </a:p>
      </dgm:t>
    </dgm:pt>
    <dgm:pt modelId="{E9C1C369-D06D-4596-8FD8-125C4020303B}" type="parTrans" cxnId="{AE01B985-53C4-4A90-9577-E3E34DD05C07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FE82FA-3E00-4973-89DC-C5FF0BC08A38}" type="sibTrans" cxnId="{AE01B985-53C4-4A90-9577-E3E34DD05C07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620DEC-7DF5-406A-9F11-C69CF488FEBA}">
      <dgm:prSet phldrT="[Metin]" custT="1"/>
      <dgm:spPr/>
      <dgm:t>
        <a:bodyPr/>
        <a:lstStyle/>
        <a:p>
          <a:pPr algn="just"/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Araştırmacıda olması gereken temel nitelikler</a:t>
          </a:r>
        </a:p>
      </dgm:t>
    </dgm:pt>
    <dgm:pt modelId="{6D7061D0-7A2C-4DC7-857A-62D78FBC03BC}" type="parTrans" cxnId="{4896A9B1-C875-4534-B5C8-C58B07C00722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261B94-F548-4249-95DF-C83D1D268233}" type="sibTrans" cxnId="{4896A9B1-C875-4534-B5C8-C58B07C00722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C41249-204A-446E-BE6B-16FBE6A351C0}">
      <dgm:prSet phldrT="[Metin]" custT="1"/>
      <dgm:spPr/>
      <dgm:t>
        <a:bodyPr/>
        <a:lstStyle/>
        <a:p>
          <a:pPr algn="just"/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Yayın kurallarına ilişkin temel ilkeler </a:t>
          </a:r>
        </a:p>
      </dgm:t>
    </dgm:pt>
    <dgm:pt modelId="{BB13E76A-5C29-4B5F-980F-7D5D18B75161}" type="parTrans" cxnId="{D92903B2-AC0D-46C0-89F5-D1D84DC07B20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DE3755-1767-439B-910E-C90465EF4149}" type="sibTrans" cxnId="{D92903B2-AC0D-46C0-89F5-D1D84DC07B20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AD9D5F-91E8-4957-9C75-707D5D6BD5CB}">
      <dgm:prSet phldrT="[Metin]" custT="1"/>
      <dgm:spPr/>
      <dgm:t>
        <a:bodyPr/>
        <a:lstStyle/>
        <a:p>
          <a:pPr algn="just"/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araştırma ve yayın kurallarına aykırı eylemler</a:t>
          </a:r>
        </a:p>
      </dgm:t>
    </dgm:pt>
    <dgm:pt modelId="{2590926C-89E4-4322-977B-6FCEB6323283}" type="sibTrans" cxnId="{B8B1CE9A-0213-435D-A4B6-09CB65F8D20D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F68D0F-EF23-4CE8-892C-1272776D6D2E}" type="parTrans" cxnId="{B8B1CE9A-0213-435D-A4B6-09CB65F8D20D}">
      <dgm:prSet/>
      <dgm:spPr/>
      <dgm:t>
        <a:bodyPr/>
        <a:lstStyle/>
        <a:p>
          <a:pPr algn="just"/>
          <a:endParaRPr lang="tr-TR" sz="3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F1076C-F58A-429F-84FB-0FA40F17B724}" type="pres">
      <dgm:prSet presAssocID="{24709308-03E8-4778-B28D-715A6B8C72B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1E2F629-E4A2-4EEC-A30C-4A1983FFDB22}" type="pres">
      <dgm:prSet presAssocID="{15DE9E48-5B2D-4719-83A8-3F425E2BF3A2}" presName="root" presStyleCnt="0"/>
      <dgm:spPr/>
    </dgm:pt>
    <dgm:pt modelId="{436FFEF4-4C8B-42A8-8D35-1A23822CFE43}" type="pres">
      <dgm:prSet presAssocID="{15DE9E48-5B2D-4719-83A8-3F425E2BF3A2}" presName="rootComposite" presStyleCnt="0"/>
      <dgm:spPr/>
    </dgm:pt>
    <dgm:pt modelId="{B1649BD2-9707-41A8-93EC-D0D00E543839}" type="pres">
      <dgm:prSet presAssocID="{15DE9E48-5B2D-4719-83A8-3F425E2BF3A2}" presName="rootText" presStyleLbl="node1" presStyleIdx="0" presStyleCnt="1" custScaleX="391223"/>
      <dgm:spPr/>
      <dgm:t>
        <a:bodyPr/>
        <a:lstStyle/>
        <a:p>
          <a:endParaRPr lang="tr-TR"/>
        </a:p>
      </dgm:t>
    </dgm:pt>
    <dgm:pt modelId="{B1522FCE-EF03-4790-B771-BD0EADEDCC9A}" type="pres">
      <dgm:prSet presAssocID="{15DE9E48-5B2D-4719-83A8-3F425E2BF3A2}" presName="rootConnector" presStyleLbl="node1" presStyleIdx="0" presStyleCnt="1"/>
      <dgm:spPr/>
      <dgm:t>
        <a:bodyPr/>
        <a:lstStyle/>
        <a:p>
          <a:endParaRPr lang="tr-TR"/>
        </a:p>
      </dgm:t>
    </dgm:pt>
    <dgm:pt modelId="{59A20A0B-8A0B-4DA7-9A8E-F104A07AAD63}" type="pres">
      <dgm:prSet presAssocID="{15DE9E48-5B2D-4719-83A8-3F425E2BF3A2}" presName="childShape" presStyleCnt="0"/>
      <dgm:spPr/>
    </dgm:pt>
    <dgm:pt modelId="{F20D9706-F18E-48B3-B586-C1E9280F0722}" type="pres">
      <dgm:prSet presAssocID="{91B6A306-4450-4EA7-9C27-F71155D79F91}" presName="Name13" presStyleLbl="parChTrans1D2" presStyleIdx="0" presStyleCnt="5"/>
      <dgm:spPr/>
      <dgm:t>
        <a:bodyPr/>
        <a:lstStyle/>
        <a:p>
          <a:endParaRPr lang="tr-TR"/>
        </a:p>
      </dgm:t>
    </dgm:pt>
    <dgm:pt modelId="{93F8F813-7A9D-4523-8199-A4027B1554BB}" type="pres">
      <dgm:prSet presAssocID="{4DFFAAE1-EF8A-4515-8B36-8A3BF1432AE6}" presName="childText" presStyleLbl="bgAcc1" presStyleIdx="0" presStyleCnt="5" custScaleX="1077711" custScaleY="211358" custLinFactNeighborX="-226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1009E3-2404-49C3-9D80-BE236910546E}" type="pres">
      <dgm:prSet presAssocID="{E9C1C369-D06D-4596-8FD8-125C4020303B}" presName="Name13" presStyleLbl="parChTrans1D2" presStyleIdx="1" presStyleCnt="5"/>
      <dgm:spPr/>
      <dgm:t>
        <a:bodyPr/>
        <a:lstStyle/>
        <a:p>
          <a:endParaRPr lang="tr-TR"/>
        </a:p>
      </dgm:t>
    </dgm:pt>
    <dgm:pt modelId="{FBDE002A-6E07-4FB4-873E-A9928BF9FCE4}" type="pres">
      <dgm:prSet presAssocID="{C749AADC-8F56-4301-9739-53BEE7AE079B}" presName="childText" presStyleLbl="bgAcc1" presStyleIdx="1" presStyleCnt="5" custScaleX="726464" custScaleY="21065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BC5651-D832-483E-ABC4-EED6E53B6E87}" type="pres">
      <dgm:prSet presAssocID="{6D7061D0-7A2C-4DC7-857A-62D78FBC03BC}" presName="Name13" presStyleLbl="parChTrans1D2" presStyleIdx="2" presStyleCnt="5"/>
      <dgm:spPr/>
      <dgm:t>
        <a:bodyPr/>
        <a:lstStyle/>
        <a:p>
          <a:endParaRPr lang="tr-TR"/>
        </a:p>
      </dgm:t>
    </dgm:pt>
    <dgm:pt modelId="{C8247C39-A45D-42BA-8823-6308FC4B2D42}" type="pres">
      <dgm:prSet presAssocID="{4B620DEC-7DF5-406A-9F11-C69CF488FEBA}" presName="childText" presStyleLbl="bgAcc1" presStyleIdx="2" presStyleCnt="5" custScaleX="1263471" custScaleY="20337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E95C97-BD00-4865-BC8E-F5A8427EB9B4}" type="pres">
      <dgm:prSet presAssocID="{BB13E76A-5C29-4B5F-980F-7D5D18B75161}" presName="Name13" presStyleLbl="parChTrans1D2" presStyleIdx="3" presStyleCnt="5"/>
      <dgm:spPr/>
      <dgm:t>
        <a:bodyPr/>
        <a:lstStyle/>
        <a:p>
          <a:endParaRPr lang="tr-TR"/>
        </a:p>
      </dgm:t>
    </dgm:pt>
    <dgm:pt modelId="{76A1702F-FB53-485D-875E-5EF37C11D00E}" type="pres">
      <dgm:prSet presAssocID="{A5C41249-204A-446E-BE6B-16FBE6A351C0}" presName="childText" presStyleLbl="bgAcc1" presStyleIdx="3" presStyleCnt="5" custScaleX="1248076" custScaleY="2161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2C8186-DDB4-48D7-A408-0FC89FA546C6}" type="pres">
      <dgm:prSet presAssocID="{D3F68D0F-EF23-4CE8-892C-1272776D6D2E}" presName="Name13" presStyleLbl="parChTrans1D2" presStyleIdx="4" presStyleCnt="5"/>
      <dgm:spPr/>
      <dgm:t>
        <a:bodyPr/>
        <a:lstStyle/>
        <a:p>
          <a:endParaRPr lang="tr-TR"/>
        </a:p>
      </dgm:t>
    </dgm:pt>
    <dgm:pt modelId="{CC76208A-9E85-48D4-9CF7-ACB7575FFE79}" type="pres">
      <dgm:prSet presAssocID="{84AD9D5F-91E8-4957-9C75-707D5D6BD5CB}" presName="childText" presStyleLbl="bgAcc1" presStyleIdx="4" presStyleCnt="5" custScaleX="1180517" custScaleY="27496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2792142-3B25-481C-8C6F-1DDD0FE73AFB}" type="presOf" srcId="{D3F68D0F-EF23-4CE8-892C-1272776D6D2E}" destId="{882C8186-DDB4-48D7-A408-0FC89FA546C6}" srcOrd="0" destOrd="0" presId="urn:microsoft.com/office/officeart/2005/8/layout/hierarchy3"/>
    <dgm:cxn modelId="{F436F538-6631-49AB-8A7A-20A317CA2F4A}" type="presOf" srcId="{24709308-03E8-4778-B28D-715A6B8C72BA}" destId="{BEF1076C-F58A-429F-84FB-0FA40F17B724}" srcOrd="0" destOrd="0" presId="urn:microsoft.com/office/officeart/2005/8/layout/hierarchy3"/>
    <dgm:cxn modelId="{57E4809B-121E-4589-ADAE-03741721C1E4}" srcId="{15DE9E48-5B2D-4719-83A8-3F425E2BF3A2}" destId="{4DFFAAE1-EF8A-4515-8B36-8A3BF1432AE6}" srcOrd="0" destOrd="0" parTransId="{91B6A306-4450-4EA7-9C27-F71155D79F91}" sibTransId="{D8FA6291-7272-4158-BBA1-9179A35E0BF2}"/>
    <dgm:cxn modelId="{828F1569-9AD6-4C08-B805-9EF44234A56B}" type="presOf" srcId="{E9C1C369-D06D-4596-8FD8-125C4020303B}" destId="{5E1009E3-2404-49C3-9D80-BE236910546E}" srcOrd="0" destOrd="0" presId="urn:microsoft.com/office/officeart/2005/8/layout/hierarchy3"/>
    <dgm:cxn modelId="{8E455401-7012-4DBC-BF13-2AF592D436AD}" type="presOf" srcId="{15DE9E48-5B2D-4719-83A8-3F425E2BF3A2}" destId="{B1649BD2-9707-41A8-93EC-D0D00E543839}" srcOrd="0" destOrd="0" presId="urn:microsoft.com/office/officeart/2005/8/layout/hierarchy3"/>
    <dgm:cxn modelId="{13DC0B17-338C-42BF-A925-909CBBDBCC52}" type="presOf" srcId="{84AD9D5F-91E8-4957-9C75-707D5D6BD5CB}" destId="{CC76208A-9E85-48D4-9CF7-ACB7575FFE79}" srcOrd="0" destOrd="0" presId="urn:microsoft.com/office/officeart/2005/8/layout/hierarchy3"/>
    <dgm:cxn modelId="{7F616874-B413-460A-BEC1-1EF3DA313E93}" type="presOf" srcId="{4DFFAAE1-EF8A-4515-8B36-8A3BF1432AE6}" destId="{93F8F813-7A9D-4523-8199-A4027B1554BB}" srcOrd="0" destOrd="0" presId="urn:microsoft.com/office/officeart/2005/8/layout/hierarchy3"/>
    <dgm:cxn modelId="{DAD140CB-790F-4984-B83C-9A0AF25C9EAA}" srcId="{24709308-03E8-4778-B28D-715A6B8C72BA}" destId="{15DE9E48-5B2D-4719-83A8-3F425E2BF3A2}" srcOrd="0" destOrd="0" parTransId="{BA407EBE-CBD9-4113-9024-551F191C60F0}" sibTransId="{D3862E3F-9B01-4C8A-9C8A-C09B3217ADE1}"/>
    <dgm:cxn modelId="{DFE5DCAF-374C-4958-ACF3-74B48645441C}" type="presOf" srcId="{6D7061D0-7A2C-4DC7-857A-62D78FBC03BC}" destId="{02BC5651-D832-483E-ABC4-EED6E53B6E87}" srcOrd="0" destOrd="0" presId="urn:microsoft.com/office/officeart/2005/8/layout/hierarchy3"/>
    <dgm:cxn modelId="{4896A9B1-C875-4534-B5C8-C58B07C00722}" srcId="{15DE9E48-5B2D-4719-83A8-3F425E2BF3A2}" destId="{4B620DEC-7DF5-406A-9F11-C69CF488FEBA}" srcOrd="2" destOrd="0" parTransId="{6D7061D0-7A2C-4DC7-857A-62D78FBC03BC}" sibTransId="{5E261B94-F548-4249-95DF-C83D1D268233}"/>
    <dgm:cxn modelId="{17C7B69B-3FFC-4E9D-A4D2-811DEFE1FCB0}" type="presOf" srcId="{BB13E76A-5C29-4B5F-980F-7D5D18B75161}" destId="{AAE95C97-BD00-4865-BC8E-F5A8427EB9B4}" srcOrd="0" destOrd="0" presId="urn:microsoft.com/office/officeart/2005/8/layout/hierarchy3"/>
    <dgm:cxn modelId="{B8B1CE9A-0213-435D-A4B6-09CB65F8D20D}" srcId="{15DE9E48-5B2D-4719-83A8-3F425E2BF3A2}" destId="{84AD9D5F-91E8-4957-9C75-707D5D6BD5CB}" srcOrd="4" destOrd="0" parTransId="{D3F68D0F-EF23-4CE8-892C-1272776D6D2E}" sibTransId="{2590926C-89E4-4322-977B-6FCEB6323283}"/>
    <dgm:cxn modelId="{0DB214B5-0AD7-4012-964B-0F8832E09674}" type="presOf" srcId="{C749AADC-8F56-4301-9739-53BEE7AE079B}" destId="{FBDE002A-6E07-4FB4-873E-A9928BF9FCE4}" srcOrd="0" destOrd="0" presId="urn:microsoft.com/office/officeart/2005/8/layout/hierarchy3"/>
    <dgm:cxn modelId="{A32DCFC4-64D4-436D-8A46-0F17F9B1C05D}" type="presOf" srcId="{15DE9E48-5B2D-4719-83A8-3F425E2BF3A2}" destId="{B1522FCE-EF03-4790-B771-BD0EADEDCC9A}" srcOrd="1" destOrd="0" presId="urn:microsoft.com/office/officeart/2005/8/layout/hierarchy3"/>
    <dgm:cxn modelId="{3B9A178B-C3EF-48A1-A965-548CF976DE0E}" type="presOf" srcId="{A5C41249-204A-446E-BE6B-16FBE6A351C0}" destId="{76A1702F-FB53-485D-875E-5EF37C11D00E}" srcOrd="0" destOrd="0" presId="urn:microsoft.com/office/officeart/2005/8/layout/hierarchy3"/>
    <dgm:cxn modelId="{9D71CE40-3D69-480F-AC65-DA51F3F9F918}" type="presOf" srcId="{4B620DEC-7DF5-406A-9F11-C69CF488FEBA}" destId="{C8247C39-A45D-42BA-8823-6308FC4B2D42}" srcOrd="0" destOrd="0" presId="urn:microsoft.com/office/officeart/2005/8/layout/hierarchy3"/>
    <dgm:cxn modelId="{AE01B985-53C4-4A90-9577-E3E34DD05C07}" srcId="{15DE9E48-5B2D-4719-83A8-3F425E2BF3A2}" destId="{C749AADC-8F56-4301-9739-53BEE7AE079B}" srcOrd="1" destOrd="0" parTransId="{E9C1C369-D06D-4596-8FD8-125C4020303B}" sibTransId="{74FE82FA-3E00-4973-89DC-C5FF0BC08A38}"/>
    <dgm:cxn modelId="{D92903B2-AC0D-46C0-89F5-D1D84DC07B20}" srcId="{15DE9E48-5B2D-4719-83A8-3F425E2BF3A2}" destId="{A5C41249-204A-446E-BE6B-16FBE6A351C0}" srcOrd="3" destOrd="0" parTransId="{BB13E76A-5C29-4B5F-980F-7D5D18B75161}" sibTransId="{C4DE3755-1767-439B-910E-C90465EF4149}"/>
    <dgm:cxn modelId="{5DE4FF8A-843A-4017-993F-5CC528A5D4C4}" type="presOf" srcId="{91B6A306-4450-4EA7-9C27-F71155D79F91}" destId="{F20D9706-F18E-48B3-B586-C1E9280F0722}" srcOrd="0" destOrd="0" presId="urn:microsoft.com/office/officeart/2005/8/layout/hierarchy3"/>
    <dgm:cxn modelId="{551356EC-579B-4847-94B8-8C862CE3B9CC}" type="presParOf" srcId="{BEF1076C-F58A-429F-84FB-0FA40F17B724}" destId="{61E2F629-E4A2-4EEC-A30C-4A1983FFDB22}" srcOrd="0" destOrd="0" presId="urn:microsoft.com/office/officeart/2005/8/layout/hierarchy3"/>
    <dgm:cxn modelId="{B59C5E74-A61A-4954-97C8-6787A6CE6279}" type="presParOf" srcId="{61E2F629-E4A2-4EEC-A30C-4A1983FFDB22}" destId="{436FFEF4-4C8B-42A8-8D35-1A23822CFE43}" srcOrd="0" destOrd="0" presId="urn:microsoft.com/office/officeart/2005/8/layout/hierarchy3"/>
    <dgm:cxn modelId="{286D489B-EB86-4B81-B2AC-821A502AAAA1}" type="presParOf" srcId="{436FFEF4-4C8B-42A8-8D35-1A23822CFE43}" destId="{B1649BD2-9707-41A8-93EC-D0D00E543839}" srcOrd="0" destOrd="0" presId="urn:microsoft.com/office/officeart/2005/8/layout/hierarchy3"/>
    <dgm:cxn modelId="{BED7B160-6924-459D-A402-50B012C00D7D}" type="presParOf" srcId="{436FFEF4-4C8B-42A8-8D35-1A23822CFE43}" destId="{B1522FCE-EF03-4790-B771-BD0EADEDCC9A}" srcOrd="1" destOrd="0" presId="urn:microsoft.com/office/officeart/2005/8/layout/hierarchy3"/>
    <dgm:cxn modelId="{A8934476-97EA-467F-8A7F-6E29DBF099C1}" type="presParOf" srcId="{61E2F629-E4A2-4EEC-A30C-4A1983FFDB22}" destId="{59A20A0B-8A0B-4DA7-9A8E-F104A07AAD63}" srcOrd="1" destOrd="0" presId="urn:microsoft.com/office/officeart/2005/8/layout/hierarchy3"/>
    <dgm:cxn modelId="{B8D231B1-5717-4E66-95C6-C1D582F5B91D}" type="presParOf" srcId="{59A20A0B-8A0B-4DA7-9A8E-F104A07AAD63}" destId="{F20D9706-F18E-48B3-B586-C1E9280F0722}" srcOrd="0" destOrd="0" presId="urn:microsoft.com/office/officeart/2005/8/layout/hierarchy3"/>
    <dgm:cxn modelId="{74D7D44E-3CE3-4E6D-A29C-AEB03828DCE0}" type="presParOf" srcId="{59A20A0B-8A0B-4DA7-9A8E-F104A07AAD63}" destId="{93F8F813-7A9D-4523-8199-A4027B1554BB}" srcOrd="1" destOrd="0" presId="urn:microsoft.com/office/officeart/2005/8/layout/hierarchy3"/>
    <dgm:cxn modelId="{62147ADD-58BE-4035-9EBA-7FF01C7E01D5}" type="presParOf" srcId="{59A20A0B-8A0B-4DA7-9A8E-F104A07AAD63}" destId="{5E1009E3-2404-49C3-9D80-BE236910546E}" srcOrd="2" destOrd="0" presId="urn:microsoft.com/office/officeart/2005/8/layout/hierarchy3"/>
    <dgm:cxn modelId="{19EB6077-9349-4108-8CAE-24166445EF98}" type="presParOf" srcId="{59A20A0B-8A0B-4DA7-9A8E-F104A07AAD63}" destId="{FBDE002A-6E07-4FB4-873E-A9928BF9FCE4}" srcOrd="3" destOrd="0" presId="urn:microsoft.com/office/officeart/2005/8/layout/hierarchy3"/>
    <dgm:cxn modelId="{78F3ED55-F6AA-461C-B5BB-D6A5278322FD}" type="presParOf" srcId="{59A20A0B-8A0B-4DA7-9A8E-F104A07AAD63}" destId="{02BC5651-D832-483E-ABC4-EED6E53B6E87}" srcOrd="4" destOrd="0" presId="urn:microsoft.com/office/officeart/2005/8/layout/hierarchy3"/>
    <dgm:cxn modelId="{80DC4FA4-4478-4200-833A-645712E5D91B}" type="presParOf" srcId="{59A20A0B-8A0B-4DA7-9A8E-F104A07AAD63}" destId="{C8247C39-A45D-42BA-8823-6308FC4B2D42}" srcOrd="5" destOrd="0" presId="urn:microsoft.com/office/officeart/2005/8/layout/hierarchy3"/>
    <dgm:cxn modelId="{518D3F94-9100-4898-9AE3-877A10C11C7E}" type="presParOf" srcId="{59A20A0B-8A0B-4DA7-9A8E-F104A07AAD63}" destId="{AAE95C97-BD00-4865-BC8E-F5A8427EB9B4}" srcOrd="6" destOrd="0" presId="urn:microsoft.com/office/officeart/2005/8/layout/hierarchy3"/>
    <dgm:cxn modelId="{977DA0B3-C65E-4A96-AEB1-C7D2D766CBDB}" type="presParOf" srcId="{59A20A0B-8A0B-4DA7-9A8E-F104A07AAD63}" destId="{76A1702F-FB53-485D-875E-5EF37C11D00E}" srcOrd="7" destOrd="0" presId="urn:microsoft.com/office/officeart/2005/8/layout/hierarchy3"/>
    <dgm:cxn modelId="{358F5C8C-C741-4A08-8219-495D434FDB2D}" type="presParOf" srcId="{59A20A0B-8A0B-4DA7-9A8E-F104A07AAD63}" destId="{882C8186-DDB4-48D7-A408-0FC89FA546C6}" srcOrd="8" destOrd="0" presId="urn:microsoft.com/office/officeart/2005/8/layout/hierarchy3"/>
    <dgm:cxn modelId="{4AC86823-C5BB-4655-A701-97045132FC0D}" type="presParOf" srcId="{59A20A0B-8A0B-4DA7-9A8E-F104A07AAD63}" destId="{CC76208A-9E85-48D4-9CF7-ACB7575FFE79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81293B0-79E0-45EE-A096-5F152EBD30F6}" type="doc">
      <dgm:prSet loTypeId="urn:microsoft.com/office/officeart/2005/8/layout/default#2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tr-TR"/>
        </a:p>
      </dgm:t>
    </dgm:pt>
    <dgm:pt modelId="{0C7738AE-36E4-411C-B804-69DD5B8486E6}">
      <dgm:prSet phldrT="[Metin]"/>
      <dgm:spPr/>
      <dgm:t>
        <a:bodyPr/>
        <a:lstStyle/>
        <a:p>
          <a:r>
            <a: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İntihaller (aşırmalar-</a:t>
          </a:r>
          <a:r>
            <a:rPr lang="tr-TR" altLang="tr-TR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plagiarism</a:t>
          </a:r>
          <a:r>
            <a: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E28346-A38D-477E-860C-832FF30D7CCA}" type="parTrans" cxnId="{D0F77FDF-38F2-4110-B374-204CE0967CBC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5509AC-D88C-4231-8DC9-903D56D26872}" type="sibTrans" cxnId="{D0F77FDF-38F2-4110-B374-204CE0967CBC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DB7250-9507-4235-80FF-697B3606B6F6}">
      <dgm:prSet phldrT="[Metin]"/>
      <dgm:spPr/>
      <dgm:t>
        <a:bodyPr/>
        <a:lstStyle/>
        <a:p>
          <a:r>
            <a: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Sahtecilikler (uydurmalar-</a:t>
          </a:r>
          <a:r>
            <a:rPr lang="tr-TR" altLang="tr-TR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fabrication</a:t>
          </a:r>
          <a:r>
            <a: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046E10-33E5-46F1-8D2C-6597CB779E70}" type="parTrans" cxnId="{5129A5A0-5423-454C-BFA0-0C4259CF9CA8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E29873-5A2A-46E6-AD4A-DF44F87FEC0D}" type="sibTrans" cxnId="{5129A5A0-5423-454C-BFA0-0C4259CF9CA8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BBA5B8-521D-4638-99D4-5A41804DCE1D}">
      <dgm:prSet phldrT="[Metin]"/>
      <dgm:spPr/>
      <dgm:t>
        <a:bodyPr/>
        <a:lstStyle/>
        <a:p>
          <a:r>
            <a: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Çok kullanımlar (</a:t>
          </a:r>
          <a:r>
            <a:rPr lang="tr-TR" altLang="tr-TR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duplication</a:t>
          </a:r>
          <a:r>
            <a: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420A2F-3CF3-45F0-8164-65BD6F201853}" type="parTrans" cxnId="{4F538A18-E447-4C85-B744-4D1CC1B0341D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C2126E-5BBB-442C-8406-9B7882329272}" type="sibTrans" cxnId="{4F538A18-E447-4C85-B744-4D1CC1B0341D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ADD64C-53D5-43EC-B059-5A616A5458F9}" type="pres">
      <dgm:prSet presAssocID="{A81293B0-79E0-45EE-A096-5F152EBD30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6FA5494-C138-4BD9-A145-5927C87656A9}" type="pres">
      <dgm:prSet presAssocID="{0C7738AE-36E4-411C-B804-69DD5B8486E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3103CB-7D55-4D14-A50C-73A933FEF9EF}" type="pres">
      <dgm:prSet presAssocID="{A65509AC-D88C-4231-8DC9-903D56D26872}" presName="sibTrans" presStyleCnt="0"/>
      <dgm:spPr/>
    </dgm:pt>
    <dgm:pt modelId="{626DDCE2-63B5-4EFD-B100-AF3CDAD5BC35}" type="pres">
      <dgm:prSet presAssocID="{7FDB7250-9507-4235-80FF-697B3606B6F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13CCF6-5B4F-46FE-853A-25F6581CDF35}" type="pres">
      <dgm:prSet presAssocID="{ABE29873-5A2A-46E6-AD4A-DF44F87FEC0D}" presName="sibTrans" presStyleCnt="0"/>
      <dgm:spPr/>
    </dgm:pt>
    <dgm:pt modelId="{4C05B5C6-7AED-4E2A-8A19-2AEF3D38A594}" type="pres">
      <dgm:prSet presAssocID="{3DBBA5B8-521D-4638-99D4-5A41804DCE1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C1E59F4-2CF6-4A25-9DBC-15C56109ED04}" type="presOf" srcId="{A81293B0-79E0-45EE-A096-5F152EBD30F6}" destId="{B2ADD64C-53D5-43EC-B059-5A616A5458F9}" srcOrd="0" destOrd="0" presId="urn:microsoft.com/office/officeart/2005/8/layout/default#2"/>
    <dgm:cxn modelId="{D0F77FDF-38F2-4110-B374-204CE0967CBC}" srcId="{A81293B0-79E0-45EE-A096-5F152EBD30F6}" destId="{0C7738AE-36E4-411C-B804-69DD5B8486E6}" srcOrd="0" destOrd="0" parTransId="{74E28346-A38D-477E-860C-832FF30D7CCA}" sibTransId="{A65509AC-D88C-4231-8DC9-903D56D26872}"/>
    <dgm:cxn modelId="{4F538A18-E447-4C85-B744-4D1CC1B0341D}" srcId="{A81293B0-79E0-45EE-A096-5F152EBD30F6}" destId="{3DBBA5B8-521D-4638-99D4-5A41804DCE1D}" srcOrd="2" destOrd="0" parTransId="{06420A2F-3CF3-45F0-8164-65BD6F201853}" sibTransId="{3CC2126E-5BBB-442C-8406-9B7882329272}"/>
    <dgm:cxn modelId="{00314EA3-1747-4729-8571-1C349BD14BF6}" type="presOf" srcId="{7FDB7250-9507-4235-80FF-697B3606B6F6}" destId="{626DDCE2-63B5-4EFD-B100-AF3CDAD5BC35}" srcOrd="0" destOrd="0" presId="urn:microsoft.com/office/officeart/2005/8/layout/default#2"/>
    <dgm:cxn modelId="{189FC88A-3292-4C4E-8529-980B263F6B43}" type="presOf" srcId="{0C7738AE-36E4-411C-B804-69DD5B8486E6}" destId="{96FA5494-C138-4BD9-A145-5927C87656A9}" srcOrd="0" destOrd="0" presId="urn:microsoft.com/office/officeart/2005/8/layout/default#2"/>
    <dgm:cxn modelId="{5129A5A0-5423-454C-BFA0-0C4259CF9CA8}" srcId="{A81293B0-79E0-45EE-A096-5F152EBD30F6}" destId="{7FDB7250-9507-4235-80FF-697B3606B6F6}" srcOrd="1" destOrd="0" parTransId="{AD046E10-33E5-46F1-8D2C-6597CB779E70}" sibTransId="{ABE29873-5A2A-46E6-AD4A-DF44F87FEC0D}"/>
    <dgm:cxn modelId="{933494DC-0319-468D-B81A-6D536D10CBF2}" type="presOf" srcId="{3DBBA5B8-521D-4638-99D4-5A41804DCE1D}" destId="{4C05B5C6-7AED-4E2A-8A19-2AEF3D38A594}" srcOrd="0" destOrd="0" presId="urn:microsoft.com/office/officeart/2005/8/layout/default#2"/>
    <dgm:cxn modelId="{9E912B39-5A72-49DC-8E7D-ACBB572DDF69}" type="presParOf" srcId="{B2ADD64C-53D5-43EC-B059-5A616A5458F9}" destId="{96FA5494-C138-4BD9-A145-5927C87656A9}" srcOrd="0" destOrd="0" presId="urn:microsoft.com/office/officeart/2005/8/layout/default#2"/>
    <dgm:cxn modelId="{8145005A-9DAB-4043-9BFA-D245AD8D85C4}" type="presParOf" srcId="{B2ADD64C-53D5-43EC-B059-5A616A5458F9}" destId="{0C3103CB-7D55-4D14-A50C-73A933FEF9EF}" srcOrd="1" destOrd="0" presId="urn:microsoft.com/office/officeart/2005/8/layout/default#2"/>
    <dgm:cxn modelId="{C7F8ADE0-A7FE-4575-BA16-04CE609B6213}" type="presParOf" srcId="{B2ADD64C-53D5-43EC-B059-5A616A5458F9}" destId="{626DDCE2-63B5-4EFD-B100-AF3CDAD5BC35}" srcOrd="2" destOrd="0" presId="urn:microsoft.com/office/officeart/2005/8/layout/default#2"/>
    <dgm:cxn modelId="{010A6563-C7A1-43DB-9555-C7FD6FCDA0F2}" type="presParOf" srcId="{B2ADD64C-53D5-43EC-B059-5A616A5458F9}" destId="{A713CCF6-5B4F-46FE-853A-25F6581CDF35}" srcOrd="3" destOrd="0" presId="urn:microsoft.com/office/officeart/2005/8/layout/default#2"/>
    <dgm:cxn modelId="{E7FEE22E-1769-4A99-B8D6-8729CE83FDD3}" type="presParOf" srcId="{B2ADD64C-53D5-43EC-B059-5A616A5458F9}" destId="{4C05B5C6-7AED-4E2A-8A19-2AEF3D38A594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81293B0-79E0-45EE-A096-5F152EBD30F6}" type="doc">
      <dgm:prSet loTypeId="urn:microsoft.com/office/officeart/2005/8/layout/default#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0C7738AE-36E4-411C-B804-69DD5B8486E6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Çarpıtmalar (</a:t>
          </a:r>
          <a:r>
            <a:rPr lang="tr-TR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falsification</a:t>
          </a:r>
          <a:r>
            <a: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r>
            <a: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E28346-A38D-477E-860C-832FF30D7CCA}" type="parTrans" cxnId="{D0F77FDF-38F2-4110-B374-204CE0967CBC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5509AC-D88C-4231-8DC9-903D56D26872}" type="sibTrans" cxnId="{D0F77FDF-38F2-4110-B374-204CE0967CBC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DB7250-9507-4235-80FF-697B3606B6F6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Dilimlemeler (</a:t>
          </a:r>
          <a:r>
            <a:rPr lang="tr-TR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slicing</a:t>
          </a:r>
          <a:r>
            <a: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</a:p>
      </dgm:t>
    </dgm:pt>
    <dgm:pt modelId="{AD046E10-33E5-46F1-8D2C-6597CB779E70}" type="parTrans" cxnId="{5129A5A0-5423-454C-BFA0-0C4259CF9CA8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E29873-5A2A-46E6-AD4A-DF44F87FEC0D}" type="sibTrans" cxnId="{5129A5A0-5423-454C-BFA0-0C4259CF9CA8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BBA5B8-521D-4638-99D4-5A41804DCE1D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Haksız yazarlık</a:t>
          </a:r>
        </a:p>
      </dgm:t>
    </dgm:pt>
    <dgm:pt modelId="{06420A2F-3CF3-45F0-8164-65BD6F201853}" type="parTrans" cxnId="{4F538A18-E447-4C85-B744-4D1CC1B0341D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C2126E-5BBB-442C-8406-9B7882329272}" type="sibTrans" cxnId="{4F538A18-E447-4C85-B744-4D1CC1B0341D}">
      <dgm:prSet/>
      <dgm:spPr/>
      <dgm:t>
        <a:bodyPr/>
        <a:lstStyle/>
        <a:p>
          <a:endParaRPr lang="tr-TR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ADD64C-53D5-43EC-B059-5A616A5458F9}" type="pres">
      <dgm:prSet presAssocID="{A81293B0-79E0-45EE-A096-5F152EBD30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6FA5494-C138-4BD9-A145-5927C87656A9}" type="pres">
      <dgm:prSet presAssocID="{0C7738AE-36E4-411C-B804-69DD5B8486E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3103CB-7D55-4D14-A50C-73A933FEF9EF}" type="pres">
      <dgm:prSet presAssocID="{A65509AC-D88C-4231-8DC9-903D56D26872}" presName="sibTrans" presStyleCnt="0"/>
      <dgm:spPr/>
    </dgm:pt>
    <dgm:pt modelId="{626DDCE2-63B5-4EFD-B100-AF3CDAD5BC35}" type="pres">
      <dgm:prSet presAssocID="{7FDB7250-9507-4235-80FF-697B3606B6F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13CCF6-5B4F-46FE-853A-25F6581CDF35}" type="pres">
      <dgm:prSet presAssocID="{ABE29873-5A2A-46E6-AD4A-DF44F87FEC0D}" presName="sibTrans" presStyleCnt="0"/>
      <dgm:spPr/>
    </dgm:pt>
    <dgm:pt modelId="{4C05B5C6-7AED-4E2A-8A19-2AEF3D38A594}" type="pres">
      <dgm:prSet presAssocID="{3DBBA5B8-521D-4638-99D4-5A41804DCE1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0F77FDF-38F2-4110-B374-204CE0967CBC}" srcId="{A81293B0-79E0-45EE-A096-5F152EBD30F6}" destId="{0C7738AE-36E4-411C-B804-69DD5B8486E6}" srcOrd="0" destOrd="0" parTransId="{74E28346-A38D-477E-860C-832FF30D7CCA}" sibTransId="{A65509AC-D88C-4231-8DC9-903D56D26872}"/>
    <dgm:cxn modelId="{4F538A18-E447-4C85-B744-4D1CC1B0341D}" srcId="{A81293B0-79E0-45EE-A096-5F152EBD30F6}" destId="{3DBBA5B8-521D-4638-99D4-5A41804DCE1D}" srcOrd="2" destOrd="0" parTransId="{06420A2F-3CF3-45F0-8164-65BD6F201853}" sibTransId="{3CC2126E-5BBB-442C-8406-9B7882329272}"/>
    <dgm:cxn modelId="{5FE4BBD5-BBC9-4B6A-BD7F-A0006F2A7C42}" type="presOf" srcId="{7FDB7250-9507-4235-80FF-697B3606B6F6}" destId="{626DDCE2-63B5-4EFD-B100-AF3CDAD5BC35}" srcOrd="0" destOrd="0" presId="urn:microsoft.com/office/officeart/2005/8/layout/default#3"/>
    <dgm:cxn modelId="{FCDA8614-8254-4C42-AB4D-98080A77ABBE}" type="presOf" srcId="{3DBBA5B8-521D-4638-99D4-5A41804DCE1D}" destId="{4C05B5C6-7AED-4E2A-8A19-2AEF3D38A594}" srcOrd="0" destOrd="0" presId="urn:microsoft.com/office/officeart/2005/8/layout/default#3"/>
    <dgm:cxn modelId="{5129A5A0-5423-454C-BFA0-0C4259CF9CA8}" srcId="{A81293B0-79E0-45EE-A096-5F152EBD30F6}" destId="{7FDB7250-9507-4235-80FF-697B3606B6F6}" srcOrd="1" destOrd="0" parTransId="{AD046E10-33E5-46F1-8D2C-6597CB779E70}" sibTransId="{ABE29873-5A2A-46E6-AD4A-DF44F87FEC0D}"/>
    <dgm:cxn modelId="{BD03CE57-FF5E-429D-95E3-3DEA2329AAC8}" type="presOf" srcId="{0C7738AE-36E4-411C-B804-69DD5B8486E6}" destId="{96FA5494-C138-4BD9-A145-5927C87656A9}" srcOrd="0" destOrd="0" presId="urn:microsoft.com/office/officeart/2005/8/layout/default#3"/>
    <dgm:cxn modelId="{9B7761AF-8522-4035-9415-E50B1FDFFC96}" type="presOf" srcId="{A81293B0-79E0-45EE-A096-5F152EBD30F6}" destId="{B2ADD64C-53D5-43EC-B059-5A616A5458F9}" srcOrd="0" destOrd="0" presId="urn:microsoft.com/office/officeart/2005/8/layout/default#3"/>
    <dgm:cxn modelId="{D6895CD7-E41B-4B11-952B-B3193617A5CB}" type="presParOf" srcId="{B2ADD64C-53D5-43EC-B059-5A616A5458F9}" destId="{96FA5494-C138-4BD9-A145-5927C87656A9}" srcOrd="0" destOrd="0" presId="urn:microsoft.com/office/officeart/2005/8/layout/default#3"/>
    <dgm:cxn modelId="{3EA2BB04-282D-494E-902C-BFC364C39A72}" type="presParOf" srcId="{B2ADD64C-53D5-43EC-B059-5A616A5458F9}" destId="{0C3103CB-7D55-4D14-A50C-73A933FEF9EF}" srcOrd="1" destOrd="0" presId="urn:microsoft.com/office/officeart/2005/8/layout/default#3"/>
    <dgm:cxn modelId="{AEA1197F-6F14-49AE-94FD-D6E8C04EB087}" type="presParOf" srcId="{B2ADD64C-53D5-43EC-B059-5A616A5458F9}" destId="{626DDCE2-63B5-4EFD-B100-AF3CDAD5BC35}" srcOrd="2" destOrd="0" presId="urn:microsoft.com/office/officeart/2005/8/layout/default#3"/>
    <dgm:cxn modelId="{903BE885-E020-4283-93E6-2B3F04CA5C25}" type="presParOf" srcId="{B2ADD64C-53D5-43EC-B059-5A616A5458F9}" destId="{A713CCF6-5B4F-46FE-853A-25F6581CDF35}" srcOrd="3" destOrd="0" presId="urn:microsoft.com/office/officeart/2005/8/layout/default#3"/>
    <dgm:cxn modelId="{724336C0-4079-4D88-B947-ED7B050BDFB6}" type="presParOf" srcId="{B2ADD64C-53D5-43EC-B059-5A616A5458F9}" destId="{4C05B5C6-7AED-4E2A-8A19-2AEF3D38A594}" srcOrd="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981E368-63E0-4BA0-B151-084452EAF22B}" type="doc">
      <dgm:prSet loTypeId="urn:microsoft.com/office/officeart/2005/8/layout/chevron2" loCatId="list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3B9D8524-850D-462B-A45B-1F5B5BD0870D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gm:t>
    </dgm:pt>
    <dgm:pt modelId="{9DAFC005-7DF3-4ADA-A7ED-FD7BE7523796}" type="parTrans" cxnId="{B8AFE46B-D829-4490-B385-BA488AE4836E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D61195-4687-42FC-B152-A1648806A2E9}" type="sibTrans" cxnId="{B8AFE46B-D829-4490-B385-BA488AE4836E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18DF20-C6B1-49F1-9CE1-E93E7CCE7030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Dürüstlük</a:t>
          </a:r>
          <a:endParaRPr lang="tr-T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3ED485-48F7-4AF0-92ED-B735346BACCC}" type="parTrans" cxnId="{E731E85E-028B-4837-B67C-20DD717536CD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04005B-3D21-4059-AFA3-A71ADEBE2CED}" type="sibTrans" cxnId="{E731E85E-028B-4837-B67C-20DD717536CD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E6A379-C069-412B-805F-40C6E276DCA2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</a:p>
      </dgm:t>
    </dgm:pt>
    <dgm:pt modelId="{057DCA11-CE10-4A0A-8BCA-D15DC531B030}" type="parTrans" cxnId="{BF6BE1A1-1C74-4195-BB22-873C6E0C0B43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6DB14F-747B-48B8-B48C-98166E3E38D8}" type="sibTrans" cxnId="{BF6BE1A1-1C74-4195-BB22-873C6E0C0B43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A3711F-63CF-4D0E-A76D-96797DDBFDFB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Özgürlük</a:t>
          </a:r>
          <a:endParaRPr lang="tr-T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E52F42-907E-40C5-B266-91A5B32C8741}" type="parTrans" cxnId="{D756BADE-7D74-4E4D-92F3-4F09F4133B60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6D49EA-156E-4704-8B6D-B6BDD5A23E46}" type="sibTrans" cxnId="{D756BADE-7D74-4E4D-92F3-4F09F4133B60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70ECC5-FE8F-4775-B706-B8978E6AC7A9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</a:p>
      </dgm:t>
    </dgm:pt>
    <dgm:pt modelId="{BCC29A16-4EE6-424D-A68B-036ACBEA6CB2}" type="parTrans" cxnId="{46E47A53-6C77-408C-83E6-42A3A86214CC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A9C2D2-2B42-4EA1-9A79-00292ADBA74B}" type="sibTrans" cxnId="{46E47A53-6C77-408C-83E6-42A3A86214CC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277963-F761-4292-A7DF-145DC9153755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Onur </a:t>
          </a:r>
          <a:endParaRPr lang="tr-T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9509E5-A73A-4AA2-A243-5C0BFA0320AD}" type="parTrans" cxnId="{ED1C9777-57BA-4910-981E-85943CE53EF3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543911-26FD-4D86-A897-B1DCE354117F}" type="sibTrans" cxnId="{ED1C9777-57BA-4910-981E-85943CE53EF3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981E86-1DB5-4A72-8F1C-DADB34A9856A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2371EBC3-1363-488F-A5AC-F2A2FA55E644}" type="parTrans" cxnId="{5ADD5421-3AD8-4A2A-8364-0B7AC645BE98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E780D3-E520-4E5D-99B0-242AA37D2A5E}" type="sibTrans" cxnId="{5ADD5421-3AD8-4A2A-8364-0B7AC645BE98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017DC6-12AB-4AB3-A490-AE2595AC8049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</a:p>
      </dgm:t>
    </dgm:pt>
    <dgm:pt modelId="{DE78AEF0-39F2-4E30-8F98-62858F5EDA68}" type="parTrans" cxnId="{7900A027-3B36-4913-923E-7320DFAE7431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E739A0-DFC7-48DC-9C0B-F29B60351758}" type="sibTrans" cxnId="{7900A027-3B36-4913-923E-7320DFAE7431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DC0071-89B4-4D1C-936A-C88D1FD75C25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</a:p>
      </dgm:t>
    </dgm:pt>
    <dgm:pt modelId="{3AD10ECE-D877-4AD9-AE01-BD606BB4BF28}" type="parTrans" cxnId="{02FDE663-AAD2-4713-9C9A-2EB0344330E5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1E4317-7692-4305-8671-0B21458AAAE7}" type="sibTrans" cxnId="{02FDE663-AAD2-4713-9C9A-2EB0344330E5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2EE3C6-0989-48CA-9145-1939048A19D5}">
      <dgm:prSet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Tahrifat yapmama</a:t>
          </a:r>
          <a:endParaRPr lang="tr-T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E65CA4-AF8B-479C-8B93-4837FCE11686}" type="parTrans" cxnId="{6F98F2DE-9591-4FD4-BAD7-2316DC58A271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07463B-21CA-4303-881B-156C4A0D3FE7}" type="sibTrans" cxnId="{6F98F2DE-9591-4FD4-BAD7-2316DC58A271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1449CA-D7DF-482E-9F3B-EB03748E40F7}">
      <dgm:prSet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Dikkat</a:t>
          </a:r>
          <a:endParaRPr lang="tr-T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C78625-A520-4DB3-A356-4C6232C52AE5}" type="parTrans" cxnId="{81A64FFB-3553-4880-AA36-5BFFD23B06CF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AA80A7-DADC-40D2-A422-A8CB4BEF20D7}" type="sibTrans" cxnId="{81A64FFB-3553-4880-AA36-5BFFD23B06CF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672D08-CD46-4137-A10C-F074F206FE23}">
      <dgm:prSet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Açıklık</a:t>
          </a:r>
          <a:endParaRPr lang="tr-T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FAC73F-D047-4C36-BA79-912AC91558ED}" type="parTrans" cxnId="{AC7AAD9A-9EFB-4142-B8CA-D28823E16F63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626281-D0E6-49B2-8EC8-A12A5F792B1D}" type="sibTrans" cxnId="{AC7AAD9A-9EFB-4142-B8CA-D28823E16F63}">
      <dgm:prSet/>
      <dgm:spPr/>
      <dgm:t>
        <a:bodyPr/>
        <a:lstStyle/>
        <a:p>
          <a:endParaRPr lang="tr-TR" sz="2800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9FF37C-48EC-45C5-BCC1-A40C28BC86A8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</a:p>
      </dgm:t>
    </dgm:pt>
    <dgm:pt modelId="{F1BB9F70-B6CB-485A-85DB-8996A27C3428}" type="parTrans" cxnId="{F5A7FF92-D67B-4899-90AF-E8886FB7667C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EA4CE-A59C-460F-B276-86579A41027B}" type="sibTrans" cxnId="{F5A7FF92-D67B-4899-90AF-E8886FB7667C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1C25FB-D135-44DA-AA83-D98775D95518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</a:p>
      </dgm:t>
    </dgm:pt>
    <dgm:pt modelId="{4D5E79D6-2ED2-4C75-A026-61ED4A1F77C3}" type="parTrans" cxnId="{28576FA1-8186-4477-BC41-632725B65476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88E5D4-07DE-49B2-922F-0F87A12DAC29}" type="sibTrans" cxnId="{28576FA1-8186-4477-BC41-632725B65476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7A7526-FE9E-4419-89B1-E155F4553E5D}">
      <dgm:prSet custT="1"/>
      <dgm:spPr/>
      <dgm:t>
        <a:bodyPr/>
        <a:lstStyle/>
        <a:p>
          <a:r>
            <a:rPr lang="tr-TR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Eğitim</a:t>
          </a:r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C19891-7311-4CF0-87F4-60845AFFF461}" type="parTrans" cxnId="{21D61B72-A92E-4BD3-BDCC-AE6FFA6A62D1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A222C7-67B9-4F91-AE4A-720F5E9F9DD8}" type="sibTrans" cxnId="{21D61B72-A92E-4BD3-BDCC-AE6FFA6A62D1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930F78-1BC7-4584-8D02-3E4D5C763F33}">
      <dgm:prSet custT="1"/>
      <dgm:spPr/>
      <dgm:t>
        <a:bodyPr/>
        <a:lstStyle/>
        <a:p>
          <a:r>
            <a:rPr lang="tr-TR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Toplumsal Sorumluluk</a:t>
          </a:r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F54704-8477-4EF3-BE37-6F6327B75782}" type="parTrans" cxnId="{2AB35EDF-EB9B-4352-8CA2-5C6D1EA99DD1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5100C8-B250-4E2C-A58D-4C2FA0D91DC4}" type="sibTrans" cxnId="{2AB35EDF-EB9B-4352-8CA2-5C6D1EA99DD1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CDFA1E-218F-477E-9535-4E5A4ADFFBDD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</a:t>
          </a:r>
        </a:p>
      </dgm:t>
    </dgm:pt>
    <dgm:pt modelId="{2EA505B2-05B6-41EC-A4C8-45DC510370B4}" type="parTrans" cxnId="{C7C09508-B275-4D3F-971F-42CB9FD72555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BD46F0-E343-418C-BFFE-E1A05320A5BC}" type="sibTrans" cxnId="{C7C09508-B275-4D3F-971F-42CB9FD72555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A68489-90BC-40C3-A7CD-13565E537D38}">
      <dgm:prSet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Yasal kurallara uyma</a:t>
          </a:r>
          <a:endParaRPr lang="tr-TR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399C1E-CF81-4BFC-AEDD-7574A1A18CDA}" type="parTrans" cxnId="{D32417D6-544C-425C-9073-73B09AC3C600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794DBE-6A22-47DA-BE5A-70C158E08B11}" type="sibTrans" cxnId="{D32417D6-544C-425C-9073-73B09AC3C600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313D6C-67EF-487F-978D-550CD5271B3C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10</a:t>
          </a:r>
        </a:p>
      </dgm:t>
    </dgm:pt>
    <dgm:pt modelId="{0A04F3B8-FBF7-4132-821F-F45AB87C1257}" type="parTrans" cxnId="{B76CA1E9-B8BE-4F4F-A2BE-660FB2B87FCE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0512C0-8FD1-4B96-B63C-C1EEF931A963}" type="sibTrans" cxnId="{B76CA1E9-B8BE-4F4F-A2BE-660FB2B87FCE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7B9202-377F-4F84-ADBF-8A7E3CFC0C29}">
      <dgm:prSet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Fırsat eşitliği tanıma</a:t>
          </a:r>
          <a:endParaRPr lang="tr-TR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3D9D69-65B2-49B4-8A5D-CA4179964EE9}" type="parTrans" cxnId="{AA9E6254-51C3-4E19-9915-A5BCD08A9720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A88D96-BCC3-4ABA-921B-3327E2A4D303}" type="sibTrans" cxnId="{AA9E6254-51C3-4E19-9915-A5BCD08A9720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835CB2-B7E9-4B30-8149-A5BC3712AE07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</a:p>
      </dgm:t>
    </dgm:pt>
    <dgm:pt modelId="{476F45D6-9274-48A2-89F1-408F681930DF}" type="parTrans" cxnId="{BD885FD0-DEDC-4781-9B23-3FB2385718BA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F28EFE-229D-4778-8CA2-225EDB225E6F}" type="sibTrans" cxnId="{BD885FD0-DEDC-4781-9B23-3FB2385718BA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109BD2-759D-4639-B393-06631FBADAEE}">
      <dgm:prSet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Karşılıklı saygı</a:t>
          </a:r>
          <a:endParaRPr lang="tr-TR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D85308-3EA1-4BA0-BEA8-DDF77ABB3DE9}" type="parTrans" cxnId="{AA5B8840-9905-4775-A1F5-E8C7E57B9D6B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563AD6-5C83-43E4-946F-8ED7E9685C23}" type="sibTrans" cxnId="{AA5B8840-9905-4775-A1F5-E8C7E57B9D6B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AFF656-3224-44C8-A7B2-DE71A8F9818A}">
      <dgm:prSet phldrT="[Metin]" custT="1"/>
      <dgm:spPr/>
      <dgm:t>
        <a:bodyPr/>
        <a:lstStyle/>
        <a:p>
          <a:r>
            <a: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12</a:t>
          </a:r>
        </a:p>
      </dgm:t>
    </dgm:pt>
    <dgm:pt modelId="{08BDA0E8-1EAF-476A-B6B2-F1B8B7E027C9}" type="parTrans" cxnId="{534AABE8-A21A-4F64-A5C5-6D1C3CEAA897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F54FC3-EA0A-49A2-AB40-1E00D56BD84B}" type="sibTrans" cxnId="{534AABE8-A21A-4F64-A5C5-6D1C3CEAA897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9D79D2-03F0-4C99-82D9-ED0FC6A4506D}">
      <dgm:prSet custT="1"/>
      <dgm:spPr/>
      <dgm:t>
        <a:bodyPr/>
        <a:lstStyle/>
        <a:p>
          <a:r>
            <a:rPr lang="tr-TR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Verimlilik</a:t>
          </a:r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E9AE18-4D36-403B-945E-86A861FFE019}" type="parTrans" cxnId="{3FD08DD7-E97E-48E5-AC45-FA756E3FC46B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4B2B93-1378-4036-A723-066B5BE94A63}" type="sibTrans" cxnId="{3FD08DD7-E97E-48E5-AC45-FA756E3FC46B}">
      <dgm:prSet/>
      <dgm:spPr/>
      <dgm:t>
        <a:bodyPr/>
        <a:lstStyle/>
        <a:p>
          <a:endParaRPr lang="tr-TR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66A3B2-6CBE-4996-B1AE-A28C18204CA9}" type="pres">
      <dgm:prSet presAssocID="{9981E368-63E0-4BA0-B151-084452EAF22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7D988AC-A900-4448-9DB0-F6CE2C6E1B0B}" type="pres">
      <dgm:prSet presAssocID="{3B9D8524-850D-462B-A45B-1F5B5BD0870D}" presName="composite" presStyleCnt="0"/>
      <dgm:spPr/>
    </dgm:pt>
    <dgm:pt modelId="{83B3BB2B-66A7-442B-A9BE-98E8CC8FCEC3}" type="pres">
      <dgm:prSet presAssocID="{3B9D8524-850D-462B-A45B-1F5B5BD0870D}" presName="parentText" presStyleLbl="alignNode1" presStyleIdx="0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E4DE3A-CF67-4B6E-B7C9-086586C89209}" type="pres">
      <dgm:prSet presAssocID="{3B9D8524-850D-462B-A45B-1F5B5BD0870D}" presName="descendantText" presStyleLbl="alignAcc1" presStyleIdx="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8F731A-3141-4EAD-8DFB-DD3B28F4844D}" type="pres">
      <dgm:prSet presAssocID="{68D61195-4687-42FC-B152-A1648806A2E9}" presName="sp" presStyleCnt="0"/>
      <dgm:spPr/>
    </dgm:pt>
    <dgm:pt modelId="{40A92D27-D84E-410A-ADD8-8DBBA3E8EBC0}" type="pres">
      <dgm:prSet presAssocID="{E2981E86-1DB5-4A72-8F1C-DADB34A9856A}" presName="composite" presStyleCnt="0"/>
      <dgm:spPr/>
    </dgm:pt>
    <dgm:pt modelId="{E15FB337-CFB5-45CE-ABE7-0B1B091CCB50}" type="pres">
      <dgm:prSet presAssocID="{E2981E86-1DB5-4A72-8F1C-DADB34A9856A}" presName="parentText" presStyleLbl="alignNode1" presStyleIdx="1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D4BD4F-0D62-473C-A4BE-3245AC02BA22}" type="pres">
      <dgm:prSet presAssocID="{E2981E86-1DB5-4A72-8F1C-DADB34A9856A}" presName="descendantText" presStyleLbl="alignAcc1" presStyleIdx="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6B8C63-6BE9-4DF3-83F6-CBEA1FEEEAFB}" type="pres">
      <dgm:prSet presAssocID="{C6E780D3-E520-4E5D-99B0-242AA37D2A5E}" presName="sp" presStyleCnt="0"/>
      <dgm:spPr/>
    </dgm:pt>
    <dgm:pt modelId="{BCCE556F-646F-4666-8149-BB1491B10E30}" type="pres">
      <dgm:prSet presAssocID="{AA017DC6-12AB-4AB3-A490-AE2595AC8049}" presName="composite" presStyleCnt="0"/>
      <dgm:spPr/>
    </dgm:pt>
    <dgm:pt modelId="{E48DFE66-1FEF-44C5-81A5-CD42A3DEF7FE}" type="pres">
      <dgm:prSet presAssocID="{AA017DC6-12AB-4AB3-A490-AE2595AC8049}" presName="parentText" presStyleLbl="alignNode1" presStyleIdx="2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AF7624-293D-49E0-A3EE-712FB9746AEC}" type="pres">
      <dgm:prSet presAssocID="{AA017DC6-12AB-4AB3-A490-AE2595AC8049}" presName="descendantText" presStyleLbl="alignAcc1" presStyleIdx="2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39E51D-0A06-41BF-A2E5-8C33E997AADB}" type="pres">
      <dgm:prSet presAssocID="{98E739A0-DFC7-48DC-9C0B-F29B60351758}" presName="sp" presStyleCnt="0"/>
      <dgm:spPr/>
    </dgm:pt>
    <dgm:pt modelId="{84AB0274-DDF8-4A38-BB53-3DF06A05AF28}" type="pres">
      <dgm:prSet presAssocID="{0CDC0071-89B4-4D1C-936A-C88D1FD75C25}" presName="composite" presStyleCnt="0"/>
      <dgm:spPr/>
    </dgm:pt>
    <dgm:pt modelId="{2FABD8D5-EA8E-4764-AE8D-580C2A81048F}" type="pres">
      <dgm:prSet presAssocID="{0CDC0071-89B4-4D1C-936A-C88D1FD75C25}" presName="parentText" presStyleLbl="alignNode1" presStyleIdx="3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F1DCBE-FBE8-4055-B390-C8110DB4D517}" type="pres">
      <dgm:prSet presAssocID="{0CDC0071-89B4-4D1C-936A-C88D1FD75C25}" presName="descendantText" presStyleLbl="alignAcc1" presStyleIdx="3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AD3A8D-07E4-419A-BD5A-6C8614D35417}" type="pres">
      <dgm:prSet presAssocID="{0A1E4317-7692-4305-8671-0B21458AAAE7}" presName="sp" presStyleCnt="0"/>
      <dgm:spPr/>
    </dgm:pt>
    <dgm:pt modelId="{32AF6E0C-25C6-4673-A960-2D160F02C371}" type="pres">
      <dgm:prSet presAssocID="{E9E6A379-C069-412B-805F-40C6E276DCA2}" presName="composite" presStyleCnt="0"/>
      <dgm:spPr/>
    </dgm:pt>
    <dgm:pt modelId="{4DF19F3F-ADD9-48EC-A53A-F1A1DDAB7D9C}" type="pres">
      <dgm:prSet presAssocID="{E9E6A379-C069-412B-805F-40C6E276DCA2}" presName="parentText" presStyleLbl="alignNode1" presStyleIdx="4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9674DE-EDD0-4197-9B78-94CB223D6806}" type="pres">
      <dgm:prSet presAssocID="{E9E6A379-C069-412B-805F-40C6E276DCA2}" presName="descendantText" presStyleLbl="alignAcc1" presStyleIdx="4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99DF7A-38B5-487F-B6A3-E3837539A436}" type="pres">
      <dgm:prSet presAssocID="{2D6DB14F-747B-48B8-B48C-98166E3E38D8}" presName="sp" presStyleCnt="0"/>
      <dgm:spPr/>
    </dgm:pt>
    <dgm:pt modelId="{1508E5CD-B4B7-4E88-B2F3-97E4C89735E2}" type="pres">
      <dgm:prSet presAssocID="{9770ECC5-FE8F-4775-B706-B8978E6AC7A9}" presName="composite" presStyleCnt="0"/>
      <dgm:spPr/>
    </dgm:pt>
    <dgm:pt modelId="{6FF356DF-7E53-474E-9521-1BAD3089F290}" type="pres">
      <dgm:prSet presAssocID="{9770ECC5-FE8F-4775-B706-B8978E6AC7A9}" presName="parentText" presStyleLbl="alignNode1" presStyleIdx="5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0651B5-F42E-4748-8A3F-1760C5FC8D45}" type="pres">
      <dgm:prSet presAssocID="{9770ECC5-FE8F-4775-B706-B8978E6AC7A9}" presName="descendantText" presStyleLbl="alignAcc1" presStyleIdx="5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23F45D-E7EF-4B9E-B7BD-5A5A53F9714D}" type="pres">
      <dgm:prSet presAssocID="{2BA9C2D2-2B42-4EA1-9A79-00292ADBA74B}" presName="sp" presStyleCnt="0"/>
      <dgm:spPr/>
    </dgm:pt>
    <dgm:pt modelId="{2B641A80-AAB9-467F-B97E-BFF30C5034B7}" type="pres">
      <dgm:prSet presAssocID="{899FF37C-48EC-45C5-BCC1-A40C28BC86A8}" presName="composite" presStyleCnt="0"/>
      <dgm:spPr/>
    </dgm:pt>
    <dgm:pt modelId="{5D04EE09-DE1A-463E-A86E-B11FAD31AAA9}" type="pres">
      <dgm:prSet presAssocID="{899FF37C-48EC-45C5-BCC1-A40C28BC86A8}" presName="parentText" presStyleLbl="alignNode1" presStyleIdx="6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FEAB67-7111-4E6D-BF78-7C656AE2E312}" type="pres">
      <dgm:prSet presAssocID="{899FF37C-48EC-45C5-BCC1-A40C28BC86A8}" presName="descendantText" presStyleLbl="alignAcc1" presStyleIdx="6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FB9717-A495-4A56-AB6E-6C627592CCC6}" type="pres">
      <dgm:prSet presAssocID="{736EA4CE-A59C-460F-B276-86579A41027B}" presName="sp" presStyleCnt="0"/>
      <dgm:spPr/>
    </dgm:pt>
    <dgm:pt modelId="{18E437D2-7484-4C1B-BDFE-E1B5B9E1607F}" type="pres">
      <dgm:prSet presAssocID="{DF1C25FB-D135-44DA-AA83-D98775D95518}" presName="composite" presStyleCnt="0"/>
      <dgm:spPr/>
    </dgm:pt>
    <dgm:pt modelId="{B8E097B2-C108-49A7-8C13-A2F8482C33AB}" type="pres">
      <dgm:prSet presAssocID="{DF1C25FB-D135-44DA-AA83-D98775D95518}" presName="parentText" presStyleLbl="alignNode1" presStyleIdx="7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6AF90F-53B8-4118-9F6A-4692D89D2AFB}" type="pres">
      <dgm:prSet presAssocID="{DF1C25FB-D135-44DA-AA83-D98775D95518}" presName="descendantText" presStyleLbl="alignAcc1" presStyleIdx="7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A0C84B-0751-49C7-8C7E-014680913A92}" type="pres">
      <dgm:prSet presAssocID="{A288E5D4-07DE-49B2-922F-0F87A12DAC29}" presName="sp" presStyleCnt="0"/>
      <dgm:spPr/>
    </dgm:pt>
    <dgm:pt modelId="{B1432A57-B407-4ABF-99A4-C2C30DBCDCC2}" type="pres">
      <dgm:prSet presAssocID="{37CDFA1E-218F-477E-9535-4E5A4ADFFBDD}" presName="composite" presStyleCnt="0"/>
      <dgm:spPr/>
    </dgm:pt>
    <dgm:pt modelId="{9F60CAE3-2C64-4B73-B416-E42DA5D9A04B}" type="pres">
      <dgm:prSet presAssocID="{37CDFA1E-218F-477E-9535-4E5A4ADFFBDD}" presName="parentText" presStyleLbl="alignNode1" presStyleIdx="8" presStyleCnt="1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727E59-443B-4558-A0F2-AD0EA18B9949}" type="pres">
      <dgm:prSet presAssocID="{37CDFA1E-218F-477E-9535-4E5A4ADFFBDD}" presName="descendantText" presStyleLbl="alignAcc1" presStyleIdx="8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B01E4D-F929-4B2B-986B-44A3DE0D2408}" type="pres">
      <dgm:prSet presAssocID="{E4BD46F0-E343-418C-BFFE-E1A05320A5BC}" presName="sp" presStyleCnt="0"/>
      <dgm:spPr/>
    </dgm:pt>
    <dgm:pt modelId="{A7864A19-0427-4061-9F78-19A7D202517C}" type="pres">
      <dgm:prSet presAssocID="{21313D6C-67EF-487F-978D-550CD5271B3C}" presName="composite" presStyleCnt="0"/>
      <dgm:spPr/>
    </dgm:pt>
    <dgm:pt modelId="{42E2C268-9631-4A65-9088-FB53C1023A65}" type="pres">
      <dgm:prSet presAssocID="{21313D6C-67EF-487F-978D-550CD5271B3C}" presName="parentText" presStyleLbl="alignNode1" presStyleIdx="9" presStyleCnt="12" custScaleX="12443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F86CE6-050C-4785-8F3D-943CFEAAE80D}" type="pres">
      <dgm:prSet presAssocID="{21313D6C-67EF-487F-978D-550CD5271B3C}" presName="descendantText" presStyleLbl="alignAcc1" presStyleIdx="9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259CC3-4DA4-4CA9-B86F-C0C2836E6C80}" type="pres">
      <dgm:prSet presAssocID="{220512C0-8FD1-4B96-B63C-C1EEF931A963}" presName="sp" presStyleCnt="0"/>
      <dgm:spPr/>
    </dgm:pt>
    <dgm:pt modelId="{6C0E0C2A-25F8-4E33-AD54-467E9CE697BA}" type="pres">
      <dgm:prSet presAssocID="{D9835CB2-B7E9-4B30-8149-A5BC3712AE07}" presName="composite" presStyleCnt="0"/>
      <dgm:spPr/>
    </dgm:pt>
    <dgm:pt modelId="{D98F82EA-BBBC-4EEA-91BE-BA0C509B01E0}" type="pres">
      <dgm:prSet presAssocID="{D9835CB2-B7E9-4B30-8149-A5BC3712AE07}" presName="parentText" presStyleLbl="alignNode1" presStyleIdx="10" presStyleCnt="12" custScaleX="13665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15C763-39AC-4E29-87FD-B3AF35CD1B08}" type="pres">
      <dgm:prSet presAssocID="{D9835CB2-B7E9-4B30-8149-A5BC3712AE07}" presName="descendantText" presStyleLbl="alignAcc1" presStyleIdx="1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F04887F-7A8D-43D6-9230-A7911E57EDDB}" type="pres">
      <dgm:prSet presAssocID="{4FF28EFE-229D-4778-8CA2-225EDB225E6F}" presName="sp" presStyleCnt="0"/>
      <dgm:spPr/>
    </dgm:pt>
    <dgm:pt modelId="{EBC3F323-721B-4AF3-BA87-FB45EE61ABA3}" type="pres">
      <dgm:prSet presAssocID="{FEAFF656-3224-44C8-A7B2-DE71A8F9818A}" presName="composite" presStyleCnt="0"/>
      <dgm:spPr/>
    </dgm:pt>
    <dgm:pt modelId="{F912E0AD-6600-46C7-8A55-19FE2E64A8C3}" type="pres">
      <dgm:prSet presAssocID="{FEAFF656-3224-44C8-A7B2-DE71A8F9818A}" presName="parentText" presStyleLbl="alignNode1" presStyleIdx="11" presStyleCnt="12" custScaleX="14276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11E433-E761-4AE7-B6C5-3CAFE1487000}" type="pres">
      <dgm:prSet presAssocID="{FEAFF656-3224-44C8-A7B2-DE71A8F9818A}" presName="descendantText" presStyleLbl="alignAcc1" presStyleIdx="1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9E3B629-0FB3-4108-A589-870E4747044D}" type="presOf" srcId="{59277963-F761-4292-A7DF-145DC9153755}" destId="{480651B5-F42E-4748-8A3F-1760C5FC8D45}" srcOrd="0" destOrd="0" presId="urn:microsoft.com/office/officeart/2005/8/layout/chevron2"/>
    <dgm:cxn modelId="{ED1C9777-57BA-4910-981E-85943CE53EF3}" srcId="{9770ECC5-FE8F-4775-B706-B8978E6AC7A9}" destId="{59277963-F761-4292-A7DF-145DC9153755}" srcOrd="0" destOrd="0" parTransId="{389509E5-A73A-4AA2-A243-5C0BFA0320AD}" sibTransId="{EC543911-26FD-4D86-A897-B1DCE354117F}"/>
    <dgm:cxn modelId="{AA5B8840-9905-4775-A1F5-E8C7E57B9D6B}" srcId="{D9835CB2-B7E9-4B30-8149-A5BC3712AE07}" destId="{F8109BD2-759D-4639-B393-06631FBADAEE}" srcOrd="0" destOrd="0" parTransId="{D5D85308-3EA1-4BA0-BEA8-DDF77ABB3DE9}" sibTransId="{92563AD6-5C83-43E4-946F-8ED7E9685C23}"/>
    <dgm:cxn modelId="{B827C7A1-6026-44AA-B521-37F241086A0D}" type="presOf" srcId="{3B9D8524-850D-462B-A45B-1F5B5BD0870D}" destId="{83B3BB2B-66A7-442B-A9BE-98E8CC8FCEC3}" srcOrd="0" destOrd="0" presId="urn:microsoft.com/office/officeart/2005/8/layout/chevron2"/>
    <dgm:cxn modelId="{E731E85E-028B-4837-B67C-20DD717536CD}" srcId="{3B9D8524-850D-462B-A45B-1F5B5BD0870D}" destId="{5E18DF20-C6B1-49F1-9CE1-E93E7CCE7030}" srcOrd="0" destOrd="0" parTransId="{A53ED485-48F7-4AF0-92ED-B735346BACCC}" sibTransId="{8604005B-3D21-4059-AFA3-A71ADEBE2CED}"/>
    <dgm:cxn modelId="{6CDC6964-4043-4F3D-9201-796D919E0EC0}" type="presOf" srcId="{899FF37C-48EC-45C5-BCC1-A40C28BC86A8}" destId="{5D04EE09-DE1A-463E-A86E-B11FAD31AAA9}" srcOrd="0" destOrd="0" presId="urn:microsoft.com/office/officeart/2005/8/layout/chevron2"/>
    <dgm:cxn modelId="{46E47A53-6C77-408C-83E6-42A3A86214CC}" srcId="{9981E368-63E0-4BA0-B151-084452EAF22B}" destId="{9770ECC5-FE8F-4775-B706-B8978E6AC7A9}" srcOrd="5" destOrd="0" parTransId="{BCC29A16-4EE6-424D-A68B-036ACBEA6CB2}" sibTransId="{2BA9C2D2-2B42-4EA1-9A79-00292ADBA74B}"/>
    <dgm:cxn modelId="{D756BADE-7D74-4E4D-92F3-4F09F4133B60}" srcId="{E9E6A379-C069-412B-805F-40C6E276DCA2}" destId="{EFA3711F-63CF-4D0E-A76D-96797DDBFDFB}" srcOrd="0" destOrd="0" parTransId="{06E52F42-907E-40C5-B266-91A5B32C8741}" sibTransId="{BA6D49EA-156E-4704-8B6D-B6BDD5A23E46}"/>
    <dgm:cxn modelId="{D32417D6-544C-425C-9073-73B09AC3C600}" srcId="{37CDFA1E-218F-477E-9535-4E5A4ADFFBDD}" destId="{8EA68489-90BC-40C3-A7CD-13565E537D38}" srcOrd="0" destOrd="0" parTransId="{C0399C1E-CF81-4BFC-AEDD-7574A1A18CDA}" sibTransId="{0C794DBE-6A22-47DA-BE5A-70C158E08B11}"/>
    <dgm:cxn modelId="{2F65E26D-2248-4B86-9F60-B9DA376E3710}" type="presOf" srcId="{5E18DF20-C6B1-49F1-9CE1-E93E7CCE7030}" destId="{14E4DE3A-CF67-4B6E-B7C9-086586C89209}" srcOrd="0" destOrd="0" presId="urn:microsoft.com/office/officeart/2005/8/layout/chevron2"/>
    <dgm:cxn modelId="{5ADD5421-3AD8-4A2A-8364-0B7AC645BE98}" srcId="{9981E368-63E0-4BA0-B151-084452EAF22B}" destId="{E2981E86-1DB5-4A72-8F1C-DADB34A9856A}" srcOrd="1" destOrd="0" parTransId="{2371EBC3-1363-488F-A5AC-F2A2FA55E644}" sibTransId="{C6E780D3-E520-4E5D-99B0-242AA37D2A5E}"/>
    <dgm:cxn modelId="{2197C54C-3831-4A60-88BF-C79667C3388B}" type="presOf" srcId="{9770ECC5-FE8F-4775-B706-B8978E6AC7A9}" destId="{6FF356DF-7E53-474E-9521-1BAD3089F290}" srcOrd="0" destOrd="0" presId="urn:microsoft.com/office/officeart/2005/8/layout/chevron2"/>
    <dgm:cxn modelId="{283AD882-AF95-4185-942C-3714158E69AD}" type="presOf" srcId="{659D79D2-03F0-4C99-82D9-ED0FC6A4506D}" destId="{A911E433-E761-4AE7-B6C5-3CAFE1487000}" srcOrd="0" destOrd="0" presId="urn:microsoft.com/office/officeart/2005/8/layout/chevron2"/>
    <dgm:cxn modelId="{534AABE8-A21A-4F64-A5C5-6D1C3CEAA897}" srcId="{9981E368-63E0-4BA0-B151-084452EAF22B}" destId="{FEAFF656-3224-44C8-A7B2-DE71A8F9818A}" srcOrd="11" destOrd="0" parTransId="{08BDA0E8-1EAF-476A-B6B2-F1B8B7E027C9}" sibTransId="{23F54FC3-EA0A-49A2-AB40-1E00D56BD84B}"/>
    <dgm:cxn modelId="{AA9E6254-51C3-4E19-9915-A5BCD08A9720}" srcId="{21313D6C-67EF-487F-978D-550CD5271B3C}" destId="{717B9202-377F-4F84-ADBF-8A7E3CFC0C29}" srcOrd="0" destOrd="0" parTransId="{113D9D69-65B2-49B4-8A5D-CA4179964EE9}" sibTransId="{C9A88D96-BCC3-4ABA-921B-3327E2A4D303}"/>
    <dgm:cxn modelId="{472C1320-75EB-4207-80CC-93A5A7110C04}" type="presOf" srcId="{0CDC0071-89B4-4D1C-936A-C88D1FD75C25}" destId="{2FABD8D5-EA8E-4764-AE8D-580C2A81048F}" srcOrd="0" destOrd="0" presId="urn:microsoft.com/office/officeart/2005/8/layout/chevron2"/>
    <dgm:cxn modelId="{08A8C061-15D8-4322-862E-E286DA6942C0}" type="presOf" srcId="{887A7526-FE9E-4419-89B1-E155F4553E5D}" destId="{F3FEAB67-7111-4E6D-BF78-7C656AE2E312}" srcOrd="0" destOrd="0" presId="urn:microsoft.com/office/officeart/2005/8/layout/chevron2"/>
    <dgm:cxn modelId="{7519365F-92EC-4C34-87B6-4169AD1F678B}" type="presOf" srcId="{EFA3711F-63CF-4D0E-A76D-96797DDBFDFB}" destId="{059674DE-EDD0-4197-9B78-94CB223D6806}" srcOrd="0" destOrd="0" presId="urn:microsoft.com/office/officeart/2005/8/layout/chevron2"/>
    <dgm:cxn modelId="{C487CD96-76E0-4455-B1C2-D0B2AF0C81D8}" type="presOf" srcId="{B41449CA-D7DF-482E-9F3B-EB03748E40F7}" destId="{C6AF7624-293D-49E0-A3EE-712FB9746AEC}" srcOrd="0" destOrd="0" presId="urn:microsoft.com/office/officeart/2005/8/layout/chevron2"/>
    <dgm:cxn modelId="{F5A7FF92-D67B-4899-90AF-E8886FB7667C}" srcId="{9981E368-63E0-4BA0-B151-084452EAF22B}" destId="{899FF37C-48EC-45C5-BCC1-A40C28BC86A8}" srcOrd="6" destOrd="0" parTransId="{F1BB9F70-B6CB-485A-85DB-8996A27C3428}" sibTransId="{736EA4CE-A59C-460F-B276-86579A41027B}"/>
    <dgm:cxn modelId="{E89870A7-AEA1-44FD-946C-692872FBFAC5}" type="presOf" srcId="{21313D6C-67EF-487F-978D-550CD5271B3C}" destId="{42E2C268-9631-4A65-9088-FB53C1023A65}" srcOrd="0" destOrd="0" presId="urn:microsoft.com/office/officeart/2005/8/layout/chevron2"/>
    <dgm:cxn modelId="{3E2F5A88-1A9A-4053-BF7C-91E369727FDB}" type="presOf" srcId="{DF1C25FB-D135-44DA-AA83-D98775D95518}" destId="{B8E097B2-C108-49A7-8C13-A2F8482C33AB}" srcOrd="0" destOrd="0" presId="urn:microsoft.com/office/officeart/2005/8/layout/chevron2"/>
    <dgm:cxn modelId="{02FDE663-AAD2-4713-9C9A-2EB0344330E5}" srcId="{9981E368-63E0-4BA0-B151-084452EAF22B}" destId="{0CDC0071-89B4-4D1C-936A-C88D1FD75C25}" srcOrd="3" destOrd="0" parTransId="{3AD10ECE-D877-4AD9-AE01-BD606BB4BF28}" sibTransId="{0A1E4317-7692-4305-8671-0B21458AAAE7}"/>
    <dgm:cxn modelId="{E4EC4FEE-50A4-4807-9C62-026A5BF2D4C6}" type="presOf" srcId="{E2981E86-1DB5-4A72-8F1C-DADB34A9856A}" destId="{E15FB337-CFB5-45CE-ABE7-0B1B091CCB50}" srcOrd="0" destOrd="0" presId="urn:microsoft.com/office/officeart/2005/8/layout/chevron2"/>
    <dgm:cxn modelId="{2AB35EDF-EB9B-4352-8CA2-5C6D1EA99DD1}" srcId="{DF1C25FB-D135-44DA-AA83-D98775D95518}" destId="{E7930F78-1BC7-4584-8D02-3E4D5C763F33}" srcOrd="0" destOrd="0" parTransId="{70F54704-8477-4EF3-BE37-6F6327B75782}" sibTransId="{6E5100C8-B250-4E2C-A58D-4C2FA0D91DC4}"/>
    <dgm:cxn modelId="{6F98F2DE-9591-4FD4-BAD7-2316DC58A271}" srcId="{E2981E86-1DB5-4A72-8F1C-DADB34A9856A}" destId="{D72EE3C6-0989-48CA-9145-1939048A19D5}" srcOrd="0" destOrd="0" parTransId="{65E65CA4-AF8B-479C-8B93-4837FCE11686}" sibTransId="{FA07463B-21CA-4303-881B-156C4A0D3FE7}"/>
    <dgm:cxn modelId="{B8AFE46B-D829-4490-B385-BA488AE4836E}" srcId="{9981E368-63E0-4BA0-B151-084452EAF22B}" destId="{3B9D8524-850D-462B-A45B-1F5B5BD0870D}" srcOrd="0" destOrd="0" parTransId="{9DAFC005-7DF3-4ADA-A7ED-FD7BE7523796}" sibTransId="{68D61195-4687-42FC-B152-A1648806A2E9}"/>
    <dgm:cxn modelId="{B76CA1E9-B8BE-4F4F-A2BE-660FB2B87FCE}" srcId="{9981E368-63E0-4BA0-B151-084452EAF22B}" destId="{21313D6C-67EF-487F-978D-550CD5271B3C}" srcOrd="9" destOrd="0" parTransId="{0A04F3B8-FBF7-4132-821F-F45AB87C1257}" sibTransId="{220512C0-8FD1-4B96-B63C-C1EEF931A963}"/>
    <dgm:cxn modelId="{5AC5A970-5B78-40A3-A7CE-5CD125A51AD1}" type="presOf" srcId="{E9E6A379-C069-412B-805F-40C6E276DCA2}" destId="{4DF19F3F-ADD9-48EC-A53A-F1A1DDAB7D9C}" srcOrd="0" destOrd="0" presId="urn:microsoft.com/office/officeart/2005/8/layout/chevron2"/>
    <dgm:cxn modelId="{BF6BE1A1-1C74-4195-BB22-873C6E0C0B43}" srcId="{9981E368-63E0-4BA0-B151-084452EAF22B}" destId="{E9E6A379-C069-412B-805F-40C6E276DCA2}" srcOrd="4" destOrd="0" parTransId="{057DCA11-CE10-4A0A-8BCA-D15DC531B030}" sibTransId="{2D6DB14F-747B-48B8-B48C-98166E3E38D8}"/>
    <dgm:cxn modelId="{1BC35D41-FE0E-4033-934A-20ABEF3DF4AF}" type="presOf" srcId="{FEAFF656-3224-44C8-A7B2-DE71A8F9818A}" destId="{F912E0AD-6600-46C7-8A55-19FE2E64A8C3}" srcOrd="0" destOrd="0" presId="urn:microsoft.com/office/officeart/2005/8/layout/chevron2"/>
    <dgm:cxn modelId="{0A5B91E8-F840-4925-83F4-2B82A08FBF53}" type="presOf" srcId="{37CDFA1E-218F-477E-9535-4E5A4ADFFBDD}" destId="{9F60CAE3-2C64-4B73-B416-E42DA5D9A04B}" srcOrd="0" destOrd="0" presId="urn:microsoft.com/office/officeart/2005/8/layout/chevron2"/>
    <dgm:cxn modelId="{DE61B915-425E-43EF-9620-BB1D77A0FBAB}" type="presOf" srcId="{AA017DC6-12AB-4AB3-A490-AE2595AC8049}" destId="{E48DFE66-1FEF-44C5-81A5-CD42A3DEF7FE}" srcOrd="0" destOrd="0" presId="urn:microsoft.com/office/officeart/2005/8/layout/chevron2"/>
    <dgm:cxn modelId="{21D61B72-A92E-4BD3-BDCC-AE6FFA6A62D1}" srcId="{899FF37C-48EC-45C5-BCC1-A40C28BC86A8}" destId="{887A7526-FE9E-4419-89B1-E155F4553E5D}" srcOrd="0" destOrd="0" parTransId="{B5C19891-7311-4CF0-87F4-60845AFFF461}" sibTransId="{04A222C7-67B9-4F91-AE4A-720F5E9F9DD8}"/>
    <dgm:cxn modelId="{BD885FD0-DEDC-4781-9B23-3FB2385718BA}" srcId="{9981E368-63E0-4BA0-B151-084452EAF22B}" destId="{D9835CB2-B7E9-4B30-8149-A5BC3712AE07}" srcOrd="10" destOrd="0" parTransId="{476F45D6-9274-48A2-89F1-408F681930DF}" sibTransId="{4FF28EFE-229D-4778-8CA2-225EDB225E6F}"/>
    <dgm:cxn modelId="{7D96B635-9213-4F34-9E2A-E1D40E693961}" type="presOf" srcId="{8EA68489-90BC-40C3-A7CD-13565E537D38}" destId="{3E727E59-443B-4558-A0F2-AD0EA18B9949}" srcOrd="0" destOrd="0" presId="urn:microsoft.com/office/officeart/2005/8/layout/chevron2"/>
    <dgm:cxn modelId="{28576FA1-8186-4477-BC41-632725B65476}" srcId="{9981E368-63E0-4BA0-B151-084452EAF22B}" destId="{DF1C25FB-D135-44DA-AA83-D98775D95518}" srcOrd="7" destOrd="0" parTransId="{4D5E79D6-2ED2-4C75-A026-61ED4A1F77C3}" sibTransId="{A288E5D4-07DE-49B2-922F-0F87A12DAC29}"/>
    <dgm:cxn modelId="{81A64FFB-3553-4880-AA36-5BFFD23B06CF}" srcId="{AA017DC6-12AB-4AB3-A490-AE2595AC8049}" destId="{B41449CA-D7DF-482E-9F3B-EB03748E40F7}" srcOrd="0" destOrd="0" parTransId="{6FC78625-A520-4DB3-A356-4C6232C52AE5}" sibTransId="{F3AA80A7-DADC-40D2-A422-A8CB4BEF20D7}"/>
    <dgm:cxn modelId="{5F20CF98-00ED-49CE-878E-3D4B9D46A8A4}" type="presOf" srcId="{E7930F78-1BC7-4584-8D02-3E4D5C763F33}" destId="{2C6AF90F-53B8-4118-9F6A-4692D89D2AFB}" srcOrd="0" destOrd="0" presId="urn:microsoft.com/office/officeart/2005/8/layout/chevron2"/>
    <dgm:cxn modelId="{E5F9B93C-C433-4F04-B278-BE3B5970BEE0}" type="presOf" srcId="{9981E368-63E0-4BA0-B151-084452EAF22B}" destId="{8466A3B2-6CBE-4996-B1AE-A28C18204CA9}" srcOrd="0" destOrd="0" presId="urn:microsoft.com/office/officeart/2005/8/layout/chevron2"/>
    <dgm:cxn modelId="{9C8BA67B-2BFB-4E2A-9456-69DACF721BB9}" type="presOf" srcId="{D9835CB2-B7E9-4B30-8149-A5BC3712AE07}" destId="{D98F82EA-BBBC-4EEA-91BE-BA0C509B01E0}" srcOrd="0" destOrd="0" presId="urn:microsoft.com/office/officeart/2005/8/layout/chevron2"/>
    <dgm:cxn modelId="{AC7AAD9A-9EFB-4142-B8CA-D28823E16F63}" srcId="{0CDC0071-89B4-4D1C-936A-C88D1FD75C25}" destId="{74672D08-CD46-4137-A10C-F074F206FE23}" srcOrd="0" destOrd="0" parTransId="{59FAC73F-D047-4C36-BA79-912AC91558ED}" sibTransId="{F8626281-D0E6-49B2-8EC8-A12A5F792B1D}"/>
    <dgm:cxn modelId="{3FD08DD7-E97E-48E5-AC45-FA756E3FC46B}" srcId="{FEAFF656-3224-44C8-A7B2-DE71A8F9818A}" destId="{659D79D2-03F0-4C99-82D9-ED0FC6A4506D}" srcOrd="0" destOrd="0" parTransId="{36E9AE18-4D36-403B-945E-86A861FFE019}" sibTransId="{474B2B93-1378-4036-A723-066B5BE94A63}"/>
    <dgm:cxn modelId="{C7C09508-B275-4D3F-971F-42CB9FD72555}" srcId="{9981E368-63E0-4BA0-B151-084452EAF22B}" destId="{37CDFA1E-218F-477E-9535-4E5A4ADFFBDD}" srcOrd="8" destOrd="0" parTransId="{2EA505B2-05B6-41EC-A4C8-45DC510370B4}" sibTransId="{E4BD46F0-E343-418C-BFFE-E1A05320A5BC}"/>
    <dgm:cxn modelId="{D4A17FE1-7FC8-4BD4-9D80-9D29B351CBA3}" type="presOf" srcId="{74672D08-CD46-4137-A10C-F074F206FE23}" destId="{32F1DCBE-FBE8-4055-B390-C8110DB4D517}" srcOrd="0" destOrd="0" presId="urn:microsoft.com/office/officeart/2005/8/layout/chevron2"/>
    <dgm:cxn modelId="{CEBA14C7-960A-4336-ACB7-53D3CBB20B47}" type="presOf" srcId="{717B9202-377F-4F84-ADBF-8A7E3CFC0C29}" destId="{75F86CE6-050C-4785-8F3D-943CFEAAE80D}" srcOrd="0" destOrd="0" presId="urn:microsoft.com/office/officeart/2005/8/layout/chevron2"/>
    <dgm:cxn modelId="{7900A027-3B36-4913-923E-7320DFAE7431}" srcId="{9981E368-63E0-4BA0-B151-084452EAF22B}" destId="{AA017DC6-12AB-4AB3-A490-AE2595AC8049}" srcOrd="2" destOrd="0" parTransId="{DE78AEF0-39F2-4E30-8F98-62858F5EDA68}" sibTransId="{98E739A0-DFC7-48DC-9C0B-F29B60351758}"/>
    <dgm:cxn modelId="{E3246F00-4837-4E5D-A12C-B4FF5A43E0E7}" type="presOf" srcId="{F8109BD2-759D-4639-B393-06631FBADAEE}" destId="{C015C763-39AC-4E29-87FD-B3AF35CD1B08}" srcOrd="0" destOrd="0" presId="urn:microsoft.com/office/officeart/2005/8/layout/chevron2"/>
    <dgm:cxn modelId="{E8642EB1-CCAD-4862-9F4F-2C9D314B7FAE}" type="presOf" srcId="{D72EE3C6-0989-48CA-9145-1939048A19D5}" destId="{DBD4BD4F-0D62-473C-A4BE-3245AC02BA22}" srcOrd="0" destOrd="0" presId="urn:microsoft.com/office/officeart/2005/8/layout/chevron2"/>
    <dgm:cxn modelId="{B62145D3-783B-4B9C-ABFF-2E8AD9311ABE}" type="presParOf" srcId="{8466A3B2-6CBE-4996-B1AE-A28C18204CA9}" destId="{B7D988AC-A900-4448-9DB0-F6CE2C6E1B0B}" srcOrd="0" destOrd="0" presId="urn:microsoft.com/office/officeart/2005/8/layout/chevron2"/>
    <dgm:cxn modelId="{61451D27-B4A1-4B26-95AD-0F55BF2546A4}" type="presParOf" srcId="{B7D988AC-A900-4448-9DB0-F6CE2C6E1B0B}" destId="{83B3BB2B-66A7-442B-A9BE-98E8CC8FCEC3}" srcOrd="0" destOrd="0" presId="urn:microsoft.com/office/officeart/2005/8/layout/chevron2"/>
    <dgm:cxn modelId="{BF142153-C8E0-4437-BD43-5849EB88FB5A}" type="presParOf" srcId="{B7D988AC-A900-4448-9DB0-F6CE2C6E1B0B}" destId="{14E4DE3A-CF67-4B6E-B7C9-086586C89209}" srcOrd="1" destOrd="0" presId="urn:microsoft.com/office/officeart/2005/8/layout/chevron2"/>
    <dgm:cxn modelId="{DF835F04-2B3C-4A3B-BEA7-C2206894D02C}" type="presParOf" srcId="{8466A3B2-6CBE-4996-B1AE-A28C18204CA9}" destId="{878F731A-3141-4EAD-8DFB-DD3B28F4844D}" srcOrd="1" destOrd="0" presId="urn:microsoft.com/office/officeart/2005/8/layout/chevron2"/>
    <dgm:cxn modelId="{4D2C3E5D-03D4-489E-80DC-0CF74E7FCCA1}" type="presParOf" srcId="{8466A3B2-6CBE-4996-B1AE-A28C18204CA9}" destId="{40A92D27-D84E-410A-ADD8-8DBBA3E8EBC0}" srcOrd="2" destOrd="0" presId="urn:microsoft.com/office/officeart/2005/8/layout/chevron2"/>
    <dgm:cxn modelId="{E1CAB7FA-393D-4D46-8FC7-0AA8721CBD4B}" type="presParOf" srcId="{40A92D27-D84E-410A-ADD8-8DBBA3E8EBC0}" destId="{E15FB337-CFB5-45CE-ABE7-0B1B091CCB50}" srcOrd="0" destOrd="0" presId="urn:microsoft.com/office/officeart/2005/8/layout/chevron2"/>
    <dgm:cxn modelId="{390C75D8-C149-4247-9537-DB51FDA340B5}" type="presParOf" srcId="{40A92D27-D84E-410A-ADD8-8DBBA3E8EBC0}" destId="{DBD4BD4F-0D62-473C-A4BE-3245AC02BA22}" srcOrd="1" destOrd="0" presId="urn:microsoft.com/office/officeart/2005/8/layout/chevron2"/>
    <dgm:cxn modelId="{46A7C694-3895-406A-BACB-3046F1B047FE}" type="presParOf" srcId="{8466A3B2-6CBE-4996-B1AE-A28C18204CA9}" destId="{896B8C63-6BE9-4DF3-83F6-CBEA1FEEEAFB}" srcOrd="3" destOrd="0" presId="urn:microsoft.com/office/officeart/2005/8/layout/chevron2"/>
    <dgm:cxn modelId="{38DFC954-F251-4354-9B97-5D6A2B0E2E90}" type="presParOf" srcId="{8466A3B2-6CBE-4996-B1AE-A28C18204CA9}" destId="{BCCE556F-646F-4666-8149-BB1491B10E30}" srcOrd="4" destOrd="0" presId="urn:microsoft.com/office/officeart/2005/8/layout/chevron2"/>
    <dgm:cxn modelId="{39F008E1-EE7B-4FBC-A9DC-07A464FF5485}" type="presParOf" srcId="{BCCE556F-646F-4666-8149-BB1491B10E30}" destId="{E48DFE66-1FEF-44C5-81A5-CD42A3DEF7FE}" srcOrd="0" destOrd="0" presId="urn:microsoft.com/office/officeart/2005/8/layout/chevron2"/>
    <dgm:cxn modelId="{AC60F36A-EA3F-4E13-87D1-4CCB9E392A7F}" type="presParOf" srcId="{BCCE556F-646F-4666-8149-BB1491B10E30}" destId="{C6AF7624-293D-49E0-A3EE-712FB9746AEC}" srcOrd="1" destOrd="0" presId="urn:microsoft.com/office/officeart/2005/8/layout/chevron2"/>
    <dgm:cxn modelId="{FFDB2A24-E749-4AF5-81C6-194C65D44385}" type="presParOf" srcId="{8466A3B2-6CBE-4996-B1AE-A28C18204CA9}" destId="{0139E51D-0A06-41BF-A2E5-8C33E997AADB}" srcOrd="5" destOrd="0" presId="urn:microsoft.com/office/officeart/2005/8/layout/chevron2"/>
    <dgm:cxn modelId="{090CF115-2B4C-42FF-8CED-BE394E31820E}" type="presParOf" srcId="{8466A3B2-6CBE-4996-B1AE-A28C18204CA9}" destId="{84AB0274-DDF8-4A38-BB53-3DF06A05AF28}" srcOrd="6" destOrd="0" presId="urn:microsoft.com/office/officeart/2005/8/layout/chevron2"/>
    <dgm:cxn modelId="{DF18BF81-60F8-4012-8753-5BF290C20B6C}" type="presParOf" srcId="{84AB0274-DDF8-4A38-BB53-3DF06A05AF28}" destId="{2FABD8D5-EA8E-4764-AE8D-580C2A81048F}" srcOrd="0" destOrd="0" presId="urn:microsoft.com/office/officeart/2005/8/layout/chevron2"/>
    <dgm:cxn modelId="{E7A29F88-1C4E-4A94-8EAC-FE5F8D380470}" type="presParOf" srcId="{84AB0274-DDF8-4A38-BB53-3DF06A05AF28}" destId="{32F1DCBE-FBE8-4055-B390-C8110DB4D517}" srcOrd="1" destOrd="0" presId="urn:microsoft.com/office/officeart/2005/8/layout/chevron2"/>
    <dgm:cxn modelId="{9DF182EA-9BFD-4759-A9A3-5D07C11C4EA0}" type="presParOf" srcId="{8466A3B2-6CBE-4996-B1AE-A28C18204CA9}" destId="{C0AD3A8D-07E4-419A-BD5A-6C8614D35417}" srcOrd="7" destOrd="0" presId="urn:microsoft.com/office/officeart/2005/8/layout/chevron2"/>
    <dgm:cxn modelId="{CE4D3DEB-CE16-42CE-9179-852007C36B99}" type="presParOf" srcId="{8466A3B2-6CBE-4996-B1AE-A28C18204CA9}" destId="{32AF6E0C-25C6-4673-A960-2D160F02C371}" srcOrd="8" destOrd="0" presId="urn:microsoft.com/office/officeart/2005/8/layout/chevron2"/>
    <dgm:cxn modelId="{8E133536-F79B-4DB6-991A-61B33312937D}" type="presParOf" srcId="{32AF6E0C-25C6-4673-A960-2D160F02C371}" destId="{4DF19F3F-ADD9-48EC-A53A-F1A1DDAB7D9C}" srcOrd="0" destOrd="0" presId="urn:microsoft.com/office/officeart/2005/8/layout/chevron2"/>
    <dgm:cxn modelId="{0C99ECAC-189C-45B4-9247-D620A0D7DB15}" type="presParOf" srcId="{32AF6E0C-25C6-4673-A960-2D160F02C371}" destId="{059674DE-EDD0-4197-9B78-94CB223D6806}" srcOrd="1" destOrd="0" presId="urn:microsoft.com/office/officeart/2005/8/layout/chevron2"/>
    <dgm:cxn modelId="{8A34C984-578B-40B0-8E92-BFF7A8E78F00}" type="presParOf" srcId="{8466A3B2-6CBE-4996-B1AE-A28C18204CA9}" destId="{C899DF7A-38B5-487F-B6A3-E3837539A436}" srcOrd="9" destOrd="0" presId="urn:microsoft.com/office/officeart/2005/8/layout/chevron2"/>
    <dgm:cxn modelId="{94D274A2-EB80-4A37-8E95-F3D6E60FB724}" type="presParOf" srcId="{8466A3B2-6CBE-4996-B1AE-A28C18204CA9}" destId="{1508E5CD-B4B7-4E88-B2F3-97E4C89735E2}" srcOrd="10" destOrd="0" presId="urn:microsoft.com/office/officeart/2005/8/layout/chevron2"/>
    <dgm:cxn modelId="{5FBD8579-AEFC-409E-840E-E028EEE6E294}" type="presParOf" srcId="{1508E5CD-B4B7-4E88-B2F3-97E4C89735E2}" destId="{6FF356DF-7E53-474E-9521-1BAD3089F290}" srcOrd="0" destOrd="0" presId="urn:microsoft.com/office/officeart/2005/8/layout/chevron2"/>
    <dgm:cxn modelId="{4CA11937-D19F-47A1-A3A9-2A44028DE564}" type="presParOf" srcId="{1508E5CD-B4B7-4E88-B2F3-97E4C89735E2}" destId="{480651B5-F42E-4748-8A3F-1760C5FC8D45}" srcOrd="1" destOrd="0" presId="urn:microsoft.com/office/officeart/2005/8/layout/chevron2"/>
    <dgm:cxn modelId="{69844BF2-17D4-455D-A5BD-0D2DC6ED852D}" type="presParOf" srcId="{8466A3B2-6CBE-4996-B1AE-A28C18204CA9}" destId="{C923F45D-E7EF-4B9E-B7BD-5A5A53F9714D}" srcOrd="11" destOrd="0" presId="urn:microsoft.com/office/officeart/2005/8/layout/chevron2"/>
    <dgm:cxn modelId="{47CBE78A-5A31-425B-977A-4F015B4E1B9D}" type="presParOf" srcId="{8466A3B2-6CBE-4996-B1AE-A28C18204CA9}" destId="{2B641A80-AAB9-467F-B97E-BFF30C5034B7}" srcOrd="12" destOrd="0" presId="urn:microsoft.com/office/officeart/2005/8/layout/chevron2"/>
    <dgm:cxn modelId="{88FA6C3D-A23C-4CE4-8389-0661588B3ADF}" type="presParOf" srcId="{2B641A80-AAB9-467F-B97E-BFF30C5034B7}" destId="{5D04EE09-DE1A-463E-A86E-B11FAD31AAA9}" srcOrd="0" destOrd="0" presId="urn:microsoft.com/office/officeart/2005/8/layout/chevron2"/>
    <dgm:cxn modelId="{A4EAB63C-F00B-4F0F-83FA-7D9E41CFF783}" type="presParOf" srcId="{2B641A80-AAB9-467F-B97E-BFF30C5034B7}" destId="{F3FEAB67-7111-4E6D-BF78-7C656AE2E312}" srcOrd="1" destOrd="0" presId="urn:microsoft.com/office/officeart/2005/8/layout/chevron2"/>
    <dgm:cxn modelId="{0804A5F2-7546-43D6-80DE-AEDA655E2D4C}" type="presParOf" srcId="{8466A3B2-6CBE-4996-B1AE-A28C18204CA9}" destId="{14FB9717-A495-4A56-AB6E-6C627592CCC6}" srcOrd="13" destOrd="0" presId="urn:microsoft.com/office/officeart/2005/8/layout/chevron2"/>
    <dgm:cxn modelId="{7D61CA69-628E-4643-82D2-0CD7A6176057}" type="presParOf" srcId="{8466A3B2-6CBE-4996-B1AE-A28C18204CA9}" destId="{18E437D2-7484-4C1B-BDFE-E1B5B9E1607F}" srcOrd="14" destOrd="0" presId="urn:microsoft.com/office/officeart/2005/8/layout/chevron2"/>
    <dgm:cxn modelId="{87FEDBE4-14A9-48A3-AA36-9A4F0C131DB8}" type="presParOf" srcId="{18E437D2-7484-4C1B-BDFE-E1B5B9E1607F}" destId="{B8E097B2-C108-49A7-8C13-A2F8482C33AB}" srcOrd="0" destOrd="0" presId="urn:microsoft.com/office/officeart/2005/8/layout/chevron2"/>
    <dgm:cxn modelId="{F990AF04-B34F-4D23-9751-DD71762E4E73}" type="presParOf" srcId="{18E437D2-7484-4C1B-BDFE-E1B5B9E1607F}" destId="{2C6AF90F-53B8-4118-9F6A-4692D89D2AFB}" srcOrd="1" destOrd="0" presId="urn:microsoft.com/office/officeart/2005/8/layout/chevron2"/>
    <dgm:cxn modelId="{30C267CF-C0B2-45F1-A5B9-D0B0733E292C}" type="presParOf" srcId="{8466A3B2-6CBE-4996-B1AE-A28C18204CA9}" destId="{D6A0C84B-0751-49C7-8C7E-014680913A92}" srcOrd="15" destOrd="0" presId="urn:microsoft.com/office/officeart/2005/8/layout/chevron2"/>
    <dgm:cxn modelId="{79DC4283-93C0-4241-808C-AC216441EB25}" type="presParOf" srcId="{8466A3B2-6CBE-4996-B1AE-A28C18204CA9}" destId="{B1432A57-B407-4ABF-99A4-C2C30DBCDCC2}" srcOrd="16" destOrd="0" presId="urn:microsoft.com/office/officeart/2005/8/layout/chevron2"/>
    <dgm:cxn modelId="{0E93E9F5-A718-4A2B-91CD-C5AEC296CE39}" type="presParOf" srcId="{B1432A57-B407-4ABF-99A4-C2C30DBCDCC2}" destId="{9F60CAE3-2C64-4B73-B416-E42DA5D9A04B}" srcOrd="0" destOrd="0" presId="urn:microsoft.com/office/officeart/2005/8/layout/chevron2"/>
    <dgm:cxn modelId="{29782E2F-0F50-4A89-A67B-C6514103D4E2}" type="presParOf" srcId="{B1432A57-B407-4ABF-99A4-C2C30DBCDCC2}" destId="{3E727E59-443B-4558-A0F2-AD0EA18B9949}" srcOrd="1" destOrd="0" presId="urn:microsoft.com/office/officeart/2005/8/layout/chevron2"/>
    <dgm:cxn modelId="{FBB3957B-76D8-43B1-A25E-A6965D33ABDC}" type="presParOf" srcId="{8466A3B2-6CBE-4996-B1AE-A28C18204CA9}" destId="{A4B01E4D-F929-4B2B-986B-44A3DE0D2408}" srcOrd="17" destOrd="0" presId="urn:microsoft.com/office/officeart/2005/8/layout/chevron2"/>
    <dgm:cxn modelId="{8F1A39C4-292D-42B2-A714-9365BAA564C6}" type="presParOf" srcId="{8466A3B2-6CBE-4996-B1AE-A28C18204CA9}" destId="{A7864A19-0427-4061-9F78-19A7D202517C}" srcOrd="18" destOrd="0" presId="urn:microsoft.com/office/officeart/2005/8/layout/chevron2"/>
    <dgm:cxn modelId="{C3477C5E-C1BF-4717-A24C-257AE7905209}" type="presParOf" srcId="{A7864A19-0427-4061-9F78-19A7D202517C}" destId="{42E2C268-9631-4A65-9088-FB53C1023A65}" srcOrd="0" destOrd="0" presId="urn:microsoft.com/office/officeart/2005/8/layout/chevron2"/>
    <dgm:cxn modelId="{FAE685FB-BB6F-43AD-A7FD-1A13D5BD2ED4}" type="presParOf" srcId="{A7864A19-0427-4061-9F78-19A7D202517C}" destId="{75F86CE6-050C-4785-8F3D-943CFEAAE80D}" srcOrd="1" destOrd="0" presId="urn:microsoft.com/office/officeart/2005/8/layout/chevron2"/>
    <dgm:cxn modelId="{9EA82741-1E54-4F2B-979C-2B07DE8F42B7}" type="presParOf" srcId="{8466A3B2-6CBE-4996-B1AE-A28C18204CA9}" destId="{D0259CC3-4DA4-4CA9-B86F-C0C2836E6C80}" srcOrd="19" destOrd="0" presId="urn:microsoft.com/office/officeart/2005/8/layout/chevron2"/>
    <dgm:cxn modelId="{6DEACCCD-212A-4DD5-8F96-165C21FD6FE4}" type="presParOf" srcId="{8466A3B2-6CBE-4996-B1AE-A28C18204CA9}" destId="{6C0E0C2A-25F8-4E33-AD54-467E9CE697BA}" srcOrd="20" destOrd="0" presId="urn:microsoft.com/office/officeart/2005/8/layout/chevron2"/>
    <dgm:cxn modelId="{03AABF47-9C7D-40AD-8B2B-19B5CD9BA440}" type="presParOf" srcId="{6C0E0C2A-25F8-4E33-AD54-467E9CE697BA}" destId="{D98F82EA-BBBC-4EEA-91BE-BA0C509B01E0}" srcOrd="0" destOrd="0" presId="urn:microsoft.com/office/officeart/2005/8/layout/chevron2"/>
    <dgm:cxn modelId="{D5D8F28A-8CB7-4134-B3C9-686FCA4A1E85}" type="presParOf" srcId="{6C0E0C2A-25F8-4E33-AD54-467E9CE697BA}" destId="{C015C763-39AC-4E29-87FD-B3AF35CD1B08}" srcOrd="1" destOrd="0" presId="urn:microsoft.com/office/officeart/2005/8/layout/chevron2"/>
    <dgm:cxn modelId="{50BAAEC0-423B-45BF-89E0-428A5CA50FF5}" type="presParOf" srcId="{8466A3B2-6CBE-4996-B1AE-A28C18204CA9}" destId="{3F04887F-7A8D-43D6-9230-A7911E57EDDB}" srcOrd="21" destOrd="0" presId="urn:microsoft.com/office/officeart/2005/8/layout/chevron2"/>
    <dgm:cxn modelId="{C390A5F8-5B33-41AF-AEBC-06085B7181D9}" type="presParOf" srcId="{8466A3B2-6CBE-4996-B1AE-A28C18204CA9}" destId="{EBC3F323-721B-4AF3-BA87-FB45EE61ABA3}" srcOrd="22" destOrd="0" presId="urn:microsoft.com/office/officeart/2005/8/layout/chevron2"/>
    <dgm:cxn modelId="{9FC1849A-C182-464F-99D4-549BB0B4DA74}" type="presParOf" srcId="{EBC3F323-721B-4AF3-BA87-FB45EE61ABA3}" destId="{F912E0AD-6600-46C7-8A55-19FE2E64A8C3}" srcOrd="0" destOrd="0" presId="urn:microsoft.com/office/officeart/2005/8/layout/chevron2"/>
    <dgm:cxn modelId="{47978C99-21DB-4622-85E8-55DFCAD30767}" type="presParOf" srcId="{EBC3F323-721B-4AF3-BA87-FB45EE61ABA3}" destId="{A911E433-E761-4AE7-B6C5-3CAFE148700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86E12A6-E3FD-447E-9B04-E2E6382D8BCC}" type="doc">
      <dgm:prSet loTypeId="urn:microsoft.com/office/officeart/2005/8/layout/arrow5" loCatId="relationship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tr-TR"/>
        </a:p>
      </dgm:t>
    </dgm:pt>
    <dgm:pt modelId="{A41E0EB4-B6EC-4608-AC79-D1B8410C8FEB}">
      <dgm:prSet phldrT="[Metin]" custT="1"/>
      <dgm:spPr/>
      <dgm:t>
        <a:bodyPr/>
        <a:lstStyle/>
        <a:p>
          <a:r>
            <a:rPr lang="tr-TR" alt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Bilimin ve araştırmanın akademik ilerleme veya sosyo-ekonomik yükselmeye hizmet eden bir araçtan çok</a:t>
          </a:r>
          <a:endParaRPr lang="tr-TR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F55B21-083D-4D7A-A53E-37A45C5692DE}" type="parTrans" cxnId="{CCC26E31-9165-47F7-83CA-A0DB766EA20A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FB816F-A314-42B0-826B-2722757B1CA1}" type="sibTrans" cxnId="{CCC26E31-9165-47F7-83CA-A0DB766EA20A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6E4896-AA99-4AAE-A953-7A6A8B24755B}">
      <dgm:prSet phldrT="[Metin]" custT="1"/>
      <dgm:spPr/>
      <dgm:t>
        <a:bodyPr/>
        <a:lstStyle/>
        <a:p>
          <a:r>
            <a:rPr lang="tr-TR" altLang="tr-TR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İnsanları yücelten bir hayat tarzı, uğraş ve bir ülkü olduğuna inanmak</a:t>
          </a:r>
          <a:endParaRPr lang="tr-TR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D6EE9D-7528-4C0D-A229-72E2C125E05B}" type="parTrans" cxnId="{93E92781-7745-4EB4-A669-F42C38939037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FFE374-09E9-4CEE-BE7A-7A7539415555}" type="sibTrans" cxnId="{93E92781-7745-4EB4-A669-F42C38939037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926393-58DE-47A8-94C0-AC75F736EB94}" type="pres">
      <dgm:prSet presAssocID="{F86E12A6-E3FD-447E-9B04-E2E6382D8BC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22AB38C-223C-4BB6-91EC-DE63E881B589}" type="pres">
      <dgm:prSet presAssocID="{A41E0EB4-B6EC-4608-AC79-D1B8410C8FEB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6AA740-C476-4A47-920B-29F3CC716B51}" type="pres">
      <dgm:prSet presAssocID="{246E4896-AA99-4AAE-A953-7A6A8B24755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6108A76-D658-4EA1-9310-3846FDA733A7}" type="presOf" srcId="{A41E0EB4-B6EC-4608-AC79-D1B8410C8FEB}" destId="{522AB38C-223C-4BB6-91EC-DE63E881B589}" srcOrd="0" destOrd="0" presId="urn:microsoft.com/office/officeart/2005/8/layout/arrow5"/>
    <dgm:cxn modelId="{86D6779B-E72A-4345-B772-360B04112377}" type="presOf" srcId="{F86E12A6-E3FD-447E-9B04-E2E6382D8BCC}" destId="{69926393-58DE-47A8-94C0-AC75F736EB94}" srcOrd="0" destOrd="0" presId="urn:microsoft.com/office/officeart/2005/8/layout/arrow5"/>
    <dgm:cxn modelId="{93E92781-7745-4EB4-A669-F42C38939037}" srcId="{F86E12A6-E3FD-447E-9B04-E2E6382D8BCC}" destId="{246E4896-AA99-4AAE-A953-7A6A8B24755B}" srcOrd="1" destOrd="0" parTransId="{60D6EE9D-7528-4C0D-A229-72E2C125E05B}" sibTransId="{D9FFE374-09E9-4CEE-BE7A-7A7539415555}"/>
    <dgm:cxn modelId="{8BDE1E70-38D4-4D0D-ABEC-82E86088BED3}" type="presOf" srcId="{246E4896-AA99-4AAE-A953-7A6A8B24755B}" destId="{E56AA740-C476-4A47-920B-29F3CC716B51}" srcOrd="0" destOrd="0" presId="urn:microsoft.com/office/officeart/2005/8/layout/arrow5"/>
    <dgm:cxn modelId="{CCC26E31-9165-47F7-83CA-A0DB766EA20A}" srcId="{F86E12A6-E3FD-447E-9B04-E2E6382D8BCC}" destId="{A41E0EB4-B6EC-4608-AC79-D1B8410C8FEB}" srcOrd="0" destOrd="0" parTransId="{19F55B21-083D-4D7A-A53E-37A45C5692DE}" sibTransId="{E4FB816F-A314-42B0-826B-2722757B1CA1}"/>
    <dgm:cxn modelId="{16BE88B0-2C76-466F-B432-C948E06F5FA2}" type="presParOf" srcId="{69926393-58DE-47A8-94C0-AC75F736EB94}" destId="{522AB38C-223C-4BB6-91EC-DE63E881B589}" srcOrd="0" destOrd="0" presId="urn:microsoft.com/office/officeart/2005/8/layout/arrow5"/>
    <dgm:cxn modelId="{B50229B6-BB40-4222-A38D-61B7E3C8E246}" type="presParOf" srcId="{69926393-58DE-47A8-94C0-AC75F736EB94}" destId="{E56AA740-C476-4A47-920B-29F3CC716B5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09876BF-9D03-43FE-9FFE-14AA2671B326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047E4789-C291-45B2-BCEA-D1A5C48D71E4}">
      <dgm:prSet phldrT="[Metin]" custT="1"/>
      <dgm:spPr/>
      <dgm:t>
        <a:bodyPr/>
        <a:lstStyle/>
        <a:p>
          <a:pPr algn="just"/>
          <a:r>
            <a:rPr lang="tr-TR" altLang="tr-T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Araştırmanın tasarımı ve yürütülmesinde en yüksek mesleki standartlara sahip olmak.</a:t>
          </a:r>
          <a:endParaRPr lang="tr-TR" sz="2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72BB5F-7FFD-410A-95F2-4C998D3E5E8E}" type="parTrans" cxnId="{D7E62E1B-4C6B-4288-BEDD-B94BFAC76BD5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1F20ED-D3C0-4BAE-BEC3-DFB596A427D8}" type="sibTrans" cxnId="{D7E62E1B-4C6B-4288-BEDD-B94BFAC76BD5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39482-8574-48DA-9675-E6AF01D08A11}">
      <dgm:prSet phldrT="[Metin]" custT="1"/>
      <dgm:spPr/>
      <dgm:t>
        <a:bodyPr/>
        <a:lstStyle/>
        <a:p>
          <a:pPr algn="just"/>
          <a:r>
            <a:rPr lang="tr-TR" altLang="tr-T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Araştırmanın yapılışı ve bulguların analizi sırasında özeleştiri, dürüstlük ve açıklığı elden bırakmamak.</a:t>
          </a:r>
          <a:endParaRPr lang="tr-TR" sz="2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461FC3-9613-46D5-B1C5-4C76D7D765A0}" type="parTrans" cxnId="{3492603F-8C4B-4EE8-BE38-03FB3D7A8348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7AC02F-E6F8-403F-B629-124E277A2152}" type="sibTrans" cxnId="{3492603F-8C4B-4EE8-BE38-03FB3D7A8348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D31ED0-82C9-4C37-BFE9-FC0071480673}">
      <dgm:prSet phldrT="[Metin]" custT="1"/>
      <dgm:spPr/>
      <dgm:t>
        <a:bodyPr/>
        <a:lstStyle/>
        <a:p>
          <a:pPr algn="just"/>
          <a:r>
            <a:rPr lang="tr-TR" alt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 araştırmacı yalnız kendisinin değil, içinde bulunduğu araştırma grubunun tüm üyelerinin de bilimde etik dışı davranışlara girmesini kesinlikle önlenmelidir. </a:t>
          </a:r>
          <a:endParaRPr lang="tr-TR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0ABA7B-7705-4467-BF85-10ECC0A4DAE8}" type="parTrans" cxnId="{86A8679C-11B0-44B9-BD7F-49B54DB5BCC5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1B797B-8528-4EFB-BBF6-B44D80D04568}" type="sibTrans" cxnId="{86A8679C-11B0-44B9-BD7F-49B54DB5BCC5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0C0C2F-3B66-4756-AF92-C56C6DA699B0}">
      <dgm:prSet phldrT="[Metin]" custT="1"/>
      <dgm:spPr/>
      <dgm:t>
        <a:bodyPr/>
        <a:lstStyle/>
        <a:p>
          <a:pPr algn="just"/>
          <a:r>
            <a:rPr lang="tr-TR" alt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Aynı konu üzerinde araştırma yapmış ve yapmakta olan diğer araştırmacıların katkılarını teslim edici bir tavır içinde olmak; bu tavırlarını yazılı-sözel-görsel sunumlarda tam olarak korumak.</a:t>
          </a:r>
          <a:endParaRPr lang="tr-TR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6C3BD3-F9F2-4112-9BC6-3892880D6A6C}" type="parTrans" cxnId="{EBE53AA7-78BA-4B37-87CC-E0019B67EBFE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F866A6-265D-430A-9D48-A9F101ADDFCD}" type="sibTrans" cxnId="{EBE53AA7-78BA-4B37-87CC-E0019B67EBFE}">
      <dgm:prSet/>
      <dgm:spPr/>
      <dgm:t>
        <a:bodyPr/>
        <a:lstStyle/>
        <a:p>
          <a:pPr algn="just"/>
          <a:endParaRPr lang="tr-TR" sz="7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5F7CDD-4895-43B3-987A-1DFE57B386E1}" type="pres">
      <dgm:prSet presAssocID="{D09876BF-9D03-43FE-9FFE-14AA2671B32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563B3DD-58C8-430F-9C8F-9C05997783E6}" type="pres">
      <dgm:prSet presAssocID="{047E4789-C291-45B2-BCEA-D1A5C48D71E4}" presName="parentLin" presStyleCnt="0"/>
      <dgm:spPr/>
    </dgm:pt>
    <dgm:pt modelId="{FEB4B2A9-FAF0-4600-92BA-1455B44EB998}" type="pres">
      <dgm:prSet presAssocID="{047E4789-C291-45B2-BCEA-D1A5C48D71E4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DE2CB9A6-E09F-46F8-81DF-2ABC1F497ED3}" type="pres">
      <dgm:prSet presAssocID="{047E4789-C291-45B2-BCEA-D1A5C48D71E4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31C01F-E6F5-45C0-9D94-E42E5B7E2427}" type="pres">
      <dgm:prSet presAssocID="{047E4789-C291-45B2-BCEA-D1A5C48D71E4}" presName="negativeSpace" presStyleCnt="0"/>
      <dgm:spPr/>
    </dgm:pt>
    <dgm:pt modelId="{5BCFB3E6-0F36-459E-AC00-9B5530633909}" type="pres">
      <dgm:prSet presAssocID="{047E4789-C291-45B2-BCEA-D1A5C48D71E4}" presName="childText" presStyleLbl="conFgAcc1" presStyleIdx="0" presStyleCnt="4">
        <dgm:presLayoutVars>
          <dgm:bulletEnabled val="1"/>
        </dgm:presLayoutVars>
      </dgm:prSet>
      <dgm:spPr/>
    </dgm:pt>
    <dgm:pt modelId="{ECBB8BC6-DB20-4773-9BE9-AB107448936A}" type="pres">
      <dgm:prSet presAssocID="{8F1F20ED-D3C0-4BAE-BEC3-DFB596A427D8}" presName="spaceBetweenRectangles" presStyleCnt="0"/>
      <dgm:spPr/>
    </dgm:pt>
    <dgm:pt modelId="{DB16CEE6-8D39-4E63-B59C-35D496910CFB}" type="pres">
      <dgm:prSet presAssocID="{22139482-8574-48DA-9675-E6AF01D08A11}" presName="parentLin" presStyleCnt="0"/>
      <dgm:spPr/>
    </dgm:pt>
    <dgm:pt modelId="{FD5A3A8F-7A72-4073-9891-EAB7D3C65D31}" type="pres">
      <dgm:prSet presAssocID="{22139482-8574-48DA-9675-E6AF01D08A11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692DAD4B-57D1-4162-A570-B55836768F12}" type="pres">
      <dgm:prSet presAssocID="{22139482-8574-48DA-9675-E6AF01D08A11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41B5F3-E848-4D49-984C-737AB4E68DFB}" type="pres">
      <dgm:prSet presAssocID="{22139482-8574-48DA-9675-E6AF01D08A11}" presName="negativeSpace" presStyleCnt="0"/>
      <dgm:spPr/>
    </dgm:pt>
    <dgm:pt modelId="{BAB89AD4-9394-40F2-B816-240ABBCF81A8}" type="pres">
      <dgm:prSet presAssocID="{22139482-8574-48DA-9675-E6AF01D08A11}" presName="childText" presStyleLbl="conFgAcc1" presStyleIdx="1" presStyleCnt="4">
        <dgm:presLayoutVars>
          <dgm:bulletEnabled val="1"/>
        </dgm:presLayoutVars>
      </dgm:prSet>
      <dgm:spPr/>
    </dgm:pt>
    <dgm:pt modelId="{76722A12-CE1E-48C3-86D3-1D1FFE8AED85}" type="pres">
      <dgm:prSet presAssocID="{137AC02F-E6F8-403F-B629-124E277A2152}" presName="spaceBetweenRectangles" presStyleCnt="0"/>
      <dgm:spPr/>
    </dgm:pt>
    <dgm:pt modelId="{FAA6D0A3-06D7-47CA-AC58-05D7CA27E63F}" type="pres">
      <dgm:prSet presAssocID="{950C0C2F-3B66-4756-AF92-C56C6DA699B0}" presName="parentLin" presStyleCnt="0"/>
      <dgm:spPr/>
    </dgm:pt>
    <dgm:pt modelId="{B40254AA-A2E9-4764-9446-EE78F6F9C519}" type="pres">
      <dgm:prSet presAssocID="{950C0C2F-3B66-4756-AF92-C56C6DA699B0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DE061228-187D-4DAB-AB21-1C77850FE1E7}" type="pres">
      <dgm:prSet presAssocID="{950C0C2F-3B66-4756-AF92-C56C6DA699B0}" presName="parentText" presStyleLbl="node1" presStyleIdx="2" presStyleCnt="4" custScaleX="142857" custScaleY="17054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57C477-CE23-42A7-837A-F188AE39734E}" type="pres">
      <dgm:prSet presAssocID="{950C0C2F-3B66-4756-AF92-C56C6DA699B0}" presName="negativeSpace" presStyleCnt="0"/>
      <dgm:spPr/>
    </dgm:pt>
    <dgm:pt modelId="{BD68342A-AF1D-42A3-B32D-51DC60DBE55E}" type="pres">
      <dgm:prSet presAssocID="{950C0C2F-3B66-4756-AF92-C56C6DA699B0}" presName="childText" presStyleLbl="conFgAcc1" presStyleIdx="2" presStyleCnt="4">
        <dgm:presLayoutVars>
          <dgm:bulletEnabled val="1"/>
        </dgm:presLayoutVars>
      </dgm:prSet>
      <dgm:spPr/>
    </dgm:pt>
    <dgm:pt modelId="{9C934AA6-8A9D-4AFF-AC4B-241EAD44EEF5}" type="pres">
      <dgm:prSet presAssocID="{8AF866A6-265D-430A-9D48-A9F101ADDFCD}" presName="spaceBetweenRectangles" presStyleCnt="0"/>
      <dgm:spPr/>
    </dgm:pt>
    <dgm:pt modelId="{F3716968-4B8E-47EE-9463-69AF19E571BF}" type="pres">
      <dgm:prSet presAssocID="{EDD31ED0-82C9-4C37-BFE9-FC0071480673}" presName="parentLin" presStyleCnt="0"/>
      <dgm:spPr/>
    </dgm:pt>
    <dgm:pt modelId="{6C21301B-DD8A-4072-AEBA-B947E3DF3C1E}" type="pres">
      <dgm:prSet presAssocID="{EDD31ED0-82C9-4C37-BFE9-FC0071480673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AA5827B0-1ACA-4B88-9E09-DF9612F9A82B}" type="pres">
      <dgm:prSet presAssocID="{EDD31ED0-82C9-4C37-BFE9-FC0071480673}" presName="parentText" presStyleLbl="node1" presStyleIdx="3" presStyleCnt="4" custScaleX="142857" custScaleY="16472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DDD0AC-82A0-4879-A2CD-DB2362B5F120}" type="pres">
      <dgm:prSet presAssocID="{EDD31ED0-82C9-4C37-BFE9-FC0071480673}" presName="negativeSpace" presStyleCnt="0"/>
      <dgm:spPr/>
    </dgm:pt>
    <dgm:pt modelId="{04B90C34-4F49-48FA-96CA-701DAFA8D138}" type="pres">
      <dgm:prSet presAssocID="{EDD31ED0-82C9-4C37-BFE9-FC007148067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044C0AC-8048-4014-8DA4-D3AD409749BA}" type="presOf" srcId="{D09876BF-9D03-43FE-9FFE-14AA2671B326}" destId="{655F7CDD-4895-43B3-987A-1DFE57B386E1}" srcOrd="0" destOrd="0" presId="urn:microsoft.com/office/officeart/2005/8/layout/list1"/>
    <dgm:cxn modelId="{6A5E2A0D-B0CB-4A36-AFC1-EE776D703A1A}" type="presOf" srcId="{22139482-8574-48DA-9675-E6AF01D08A11}" destId="{FD5A3A8F-7A72-4073-9891-EAB7D3C65D31}" srcOrd="0" destOrd="0" presId="urn:microsoft.com/office/officeart/2005/8/layout/list1"/>
    <dgm:cxn modelId="{7401955D-4C24-4EB9-A2A8-9FB6EB27AEDC}" type="presOf" srcId="{EDD31ED0-82C9-4C37-BFE9-FC0071480673}" destId="{AA5827B0-1ACA-4B88-9E09-DF9612F9A82B}" srcOrd="1" destOrd="0" presId="urn:microsoft.com/office/officeart/2005/8/layout/list1"/>
    <dgm:cxn modelId="{3492603F-8C4B-4EE8-BE38-03FB3D7A8348}" srcId="{D09876BF-9D03-43FE-9FFE-14AA2671B326}" destId="{22139482-8574-48DA-9675-E6AF01D08A11}" srcOrd="1" destOrd="0" parTransId="{DB461FC3-9613-46D5-B1C5-4C76D7D765A0}" sibTransId="{137AC02F-E6F8-403F-B629-124E277A2152}"/>
    <dgm:cxn modelId="{72DDBE69-B8B4-4EBA-90CB-B280F5108569}" type="presOf" srcId="{047E4789-C291-45B2-BCEA-D1A5C48D71E4}" destId="{FEB4B2A9-FAF0-4600-92BA-1455B44EB998}" srcOrd="0" destOrd="0" presId="urn:microsoft.com/office/officeart/2005/8/layout/list1"/>
    <dgm:cxn modelId="{EBE53AA7-78BA-4B37-87CC-E0019B67EBFE}" srcId="{D09876BF-9D03-43FE-9FFE-14AA2671B326}" destId="{950C0C2F-3B66-4756-AF92-C56C6DA699B0}" srcOrd="2" destOrd="0" parTransId="{9C6C3BD3-F9F2-4112-9BC6-3892880D6A6C}" sibTransId="{8AF866A6-265D-430A-9D48-A9F101ADDFCD}"/>
    <dgm:cxn modelId="{A371B9AB-F191-4145-A6A3-FA284ACC5E23}" type="presOf" srcId="{047E4789-C291-45B2-BCEA-D1A5C48D71E4}" destId="{DE2CB9A6-E09F-46F8-81DF-2ABC1F497ED3}" srcOrd="1" destOrd="0" presId="urn:microsoft.com/office/officeart/2005/8/layout/list1"/>
    <dgm:cxn modelId="{060B3231-AD46-43C4-9B75-AB9871EEDADA}" type="presOf" srcId="{950C0C2F-3B66-4756-AF92-C56C6DA699B0}" destId="{B40254AA-A2E9-4764-9446-EE78F6F9C519}" srcOrd="0" destOrd="0" presId="urn:microsoft.com/office/officeart/2005/8/layout/list1"/>
    <dgm:cxn modelId="{D7E62E1B-4C6B-4288-BEDD-B94BFAC76BD5}" srcId="{D09876BF-9D03-43FE-9FFE-14AA2671B326}" destId="{047E4789-C291-45B2-BCEA-D1A5C48D71E4}" srcOrd="0" destOrd="0" parTransId="{E172BB5F-7FFD-410A-95F2-4C998D3E5E8E}" sibTransId="{8F1F20ED-D3C0-4BAE-BEC3-DFB596A427D8}"/>
    <dgm:cxn modelId="{A9A2A9E1-15A4-4056-B811-5AEAA442E14A}" type="presOf" srcId="{22139482-8574-48DA-9675-E6AF01D08A11}" destId="{692DAD4B-57D1-4162-A570-B55836768F12}" srcOrd="1" destOrd="0" presId="urn:microsoft.com/office/officeart/2005/8/layout/list1"/>
    <dgm:cxn modelId="{82E1B9D6-65A3-49ED-A45C-266923D8B6BC}" type="presOf" srcId="{950C0C2F-3B66-4756-AF92-C56C6DA699B0}" destId="{DE061228-187D-4DAB-AB21-1C77850FE1E7}" srcOrd="1" destOrd="0" presId="urn:microsoft.com/office/officeart/2005/8/layout/list1"/>
    <dgm:cxn modelId="{8D1CF70D-1093-419D-BA9D-25649FF2ABF5}" type="presOf" srcId="{EDD31ED0-82C9-4C37-BFE9-FC0071480673}" destId="{6C21301B-DD8A-4072-AEBA-B947E3DF3C1E}" srcOrd="0" destOrd="0" presId="urn:microsoft.com/office/officeart/2005/8/layout/list1"/>
    <dgm:cxn modelId="{86A8679C-11B0-44B9-BD7F-49B54DB5BCC5}" srcId="{D09876BF-9D03-43FE-9FFE-14AA2671B326}" destId="{EDD31ED0-82C9-4C37-BFE9-FC0071480673}" srcOrd="3" destOrd="0" parTransId="{A30ABA7B-7705-4467-BF85-10ECC0A4DAE8}" sibTransId="{061B797B-8528-4EFB-BBF6-B44D80D04568}"/>
    <dgm:cxn modelId="{E34800A1-D399-42C8-A047-879DD3E71DFB}" type="presParOf" srcId="{655F7CDD-4895-43B3-987A-1DFE57B386E1}" destId="{8563B3DD-58C8-430F-9C8F-9C05997783E6}" srcOrd="0" destOrd="0" presId="urn:microsoft.com/office/officeart/2005/8/layout/list1"/>
    <dgm:cxn modelId="{6154B334-4F3C-4ACE-86C8-105DF016741B}" type="presParOf" srcId="{8563B3DD-58C8-430F-9C8F-9C05997783E6}" destId="{FEB4B2A9-FAF0-4600-92BA-1455B44EB998}" srcOrd="0" destOrd="0" presId="urn:microsoft.com/office/officeart/2005/8/layout/list1"/>
    <dgm:cxn modelId="{322D0757-10BF-4688-A997-4958C8E3D9A7}" type="presParOf" srcId="{8563B3DD-58C8-430F-9C8F-9C05997783E6}" destId="{DE2CB9A6-E09F-46F8-81DF-2ABC1F497ED3}" srcOrd="1" destOrd="0" presId="urn:microsoft.com/office/officeart/2005/8/layout/list1"/>
    <dgm:cxn modelId="{6CBFC70C-A1AA-4B11-8BD9-BBCF44259298}" type="presParOf" srcId="{655F7CDD-4895-43B3-987A-1DFE57B386E1}" destId="{7331C01F-E6F5-45C0-9D94-E42E5B7E2427}" srcOrd="1" destOrd="0" presId="urn:microsoft.com/office/officeart/2005/8/layout/list1"/>
    <dgm:cxn modelId="{1B74E446-959C-41AA-B9BC-337B67F5862B}" type="presParOf" srcId="{655F7CDD-4895-43B3-987A-1DFE57B386E1}" destId="{5BCFB3E6-0F36-459E-AC00-9B5530633909}" srcOrd="2" destOrd="0" presId="urn:microsoft.com/office/officeart/2005/8/layout/list1"/>
    <dgm:cxn modelId="{3D532C25-D833-4E3C-97B2-038852D607FB}" type="presParOf" srcId="{655F7CDD-4895-43B3-987A-1DFE57B386E1}" destId="{ECBB8BC6-DB20-4773-9BE9-AB107448936A}" srcOrd="3" destOrd="0" presId="urn:microsoft.com/office/officeart/2005/8/layout/list1"/>
    <dgm:cxn modelId="{C473B225-4F44-4F6D-A44C-4909AEF91156}" type="presParOf" srcId="{655F7CDD-4895-43B3-987A-1DFE57B386E1}" destId="{DB16CEE6-8D39-4E63-B59C-35D496910CFB}" srcOrd="4" destOrd="0" presId="urn:microsoft.com/office/officeart/2005/8/layout/list1"/>
    <dgm:cxn modelId="{A3105283-1E67-458B-A854-08584DD61526}" type="presParOf" srcId="{DB16CEE6-8D39-4E63-B59C-35D496910CFB}" destId="{FD5A3A8F-7A72-4073-9891-EAB7D3C65D31}" srcOrd="0" destOrd="0" presId="urn:microsoft.com/office/officeart/2005/8/layout/list1"/>
    <dgm:cxn modelId="{E7C7CB17-EBFD-44CF-AE7D-66B87FD7219E}" type="presParOf" srcId="{DB16CEE6-8D39-4E63-B59C-35D496910CFB}" destId="{692DAD4B-57D1-4162-A570-B55836768F12}" srcOrd="1" destOrd="0" presId="urn:microsoft.com/office/officeart/2005/8/layout/list1"/>
    <dgm:cxn modelId="{AE0E90F9-4CFF-4075-AAFA-9B045544E49D}" type="presParOf" srcId="{655F7CDD-4895-43B3-987A-1DFE57B386E1}" destId="{0741B5F3-E848-4D49-984C-737AB4E68DFB}" srcOrd="5" destOrd="0" presId="urn:microsoft.com/office/officeart/2005/8/layout/list1"/>
    <dgm:cxn modelId="{CAF60114-B3A0-4BD8-92BA-20241D1E3121}" type="presParOf" srcId="{655F7CDD-4895-43B3-987A-1DFE57B386E1}" destId="{BAB89AD4-9394-40F2-B816-240ABBCF81A8}" srcOrd="6" destOrd="0" presId="urn:microsoft.com/office/officeart/2005/8/layout/list1"/>
    <dgm:cxn modelId="{E628CF88-8538-4CA4-8671-7E66835D4740}" type="presParOf" srcId="{655F7CDD-4895-43B3-987A-1DFE57B386E1}" destId="{76722A12-CE1E-48C3-86D3-1D1FFE8AED85}" srcOrd="7" destOrd="0" presId="urn:microsoft.com/office/officeart/2005/8/layout/list1"/>
    <dgm:cxn modelId="{52933723-76A5-4CC8-B8B5-A8AA38FB409E}" type="presParOf" srcId="{655F7CDD-4895-43B3-987A-1DFE57B386E1}" destId="{FAA6D0A3-06D7-47CA-AC58-05D7CA27E63F}" srcOrd="8" destOrd="0" presId="urn:microsoft.com/office/officeart/2005/8/layout/list1"/>
    <dgm:cxn modelId="{8751F892-CA59-4A4D-834F-7E8305F314C7}" type="presParOf" srcId="{FAA6D0A3-06D7-47CA-AC58-05D7CA27E63F}" destId="{B40254AA-A2E9-4764-9446-EE78F6F9C519}" srcOrd="0" destOrd="0" presId="urn:microsoft.com/office/officeart/2005/8/layout/list1"/>
    <dgm:cxn modelId="{B6CED480-C07C-4512-9B75-21C89E8A6271}" type="presParOf" srcId="{FAA6D0A3-06D7-47CA-AC58-05D7CA27E63F}" destId="{DE061228-187D-4DAB-AB21-1C77850FE1E7}" srcOrd="1" destOrd="0" presId="urn:microsoft.com/office/officeart/2005/8/layout/list1"/>
    <dgm:cxn modelId="{E92BE6D1-75CF-4CE6-9BB6-5230AB1E7208}" type="presParOf" srcId="{655F7CDD-4895-43B3-987A-1DFE57B386E1}" destId="{FF57C477-CE23-42A7-837A-F188AE39734E}" srcOrd="9" destOrd="0" presId="urn:microsoft.com/office/officeart/2005/8/layout/list1"/>
    <dgm:cxn modelId="{1A1D93A9-95F4-4D02-935A-999B746814DD}" type="presParOf" srcId="{655F7CDD-4895-43B3-987A-1DFE57B386E1}" destId="{BD68342A-AF1D-42A3-B32D-51DC60DBE55E}" srcOrd="10" destOrd="0" presId="urn:microsoft.com/office/officeart/2005/8/layout/list1"/>
    <dgm:cxn modelId="{6C9E2559-159F-4832-BBFF-9FA76F889B86}" type="presParOf" srcId="{655F7CDD-4895-43B3-987A-1DFE57B386E1}" destId="{9C934AA6-8A9D-4AFF-AC4B-241EAD44EEF5}" srcOrd="11" destOrd="0" presId="urn:microsoft.com/office/officeart/2005/8/layout/list1"/>
    <dgm:cxn modelId="{8E930A90-88CF-46D7-9380-7C9722D7A775}" type="presParOf" srcId="{655F7CDD-4895-43B3-987A-1DFE57B386E1}" destId="{F3716968-4B8E-47EE-9463-69AF19E571BF}" srcOrd="12" destOrd="0" presId="urn:microsoft.com/office/officeart/2005/8/layout/list1"/>
    <dgm:cxn modelId="{F3DD5C3A-B65B-4D87-9E9D-A9C7923E5E88}" type="presParOf" srcId="{F3716968-4B8E-47EE-9463-69AF19E571BF}" destId="{6C21301B-DD8A-4072-AEBA-B947E3DF3C1E}" srcOrd="0" destOrd="0" presId="urn:microsoft.com/office/officeart/2005/8/layout/list1"/>
    <dgm:cxn modelId="{3B023BF7-78D1-43BA-AA74-CDDD2FBF0ECC}" type="presParOf" srcId="{F3716968-4B8E-47EE-9463-69AF19E571BF}" destId="{AA5827B0-1ACA-4B88-9E09-DF9612F9A82B}" srcOrd="1" destOrd="0" presId="urn:microsoft.com/office/officeart/2005/8/layout/list1"/>
    <dgm:cxn modelId="{92B8C394-456A-45C2-BAD9-626E926C03B9}" type="presParOf" srcId="{655F7CDD-4895-43B3-987A-1DFE57B386E1}" destId="{84DDD0AC-82A0-4879-A2CD-DB2362B5F120}" srcOrd="13" destOrd="0" presId="urn:microsoft.com/office/officeart/2005/8/layout/list1"/>
    <dgm:cxn modelId="{33B92DF7-6B23-4BB6-B5F6-DAEC8ACAF06C}" type="presParOf" srcId="{655F7CDD-4895-43B3-987A-1DFE57B386E1}" destId="{04B90C34-4F49-48FA-96CA-701DAFA8D13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AFC4FE-2454-44B7-9D37-DF4D1FD0D97B}" type="doc">
      <dgm:prSet loTypeId="urn:microsoft.com/office/officeart/2005/8/layout/default#1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82261D6A-D0FF-4C10-A836-CDC39A849852}">
      <dgm:prSet phldrT="[Metin]"/>
      <dgm:spPr/>
      <dgm:t>
        <a:bodyPr/>
        <a:lstStyle/>
        <a:p>
          <a:r>
            <a: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Ne?</a:t>
          </a:r>
        </a:p>
      </dgm:t>
    </dgm:pt>
    <dgm:pt modelId="{0195E8CC-2437-4D9A-9896-4ECC594438DB}" type="parTrans" cxnId="{B12269C4-E55B-4C08-91E9-4526DCA52D8D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2200D5-9AB4-4A3E-8F43-9C798A2D2C9C}" type="sibTrans" cxnId="{B12269C4-E55B-4C08-91E9-4526DCA52D8D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70A941-CDB3-422D-9494-12B06C93000E}">
      <dgm:prSet phldrT="[Metin]"/>
      <dgm:spPr/>
      <dgm:t>
        <a:bodyPr/>
        <a:lstStyle/>
        <a:p>
          <a:r>
            <a: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 zaman?</a:t>
          </a:r>
        </a:p>
      </dgm:t>
    </dgm:pt>
    <dgm:pt modelId="{186175A2-BF61-4C86-824C-73B043203448}" type="parTrans" cxnId="{67C6D136-7D20-4861-BAB8-7A21D77D3386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2A75F7-6D59-47F5-AF67-7C8372EB4B35}" type="sibTrans" cxnId="{67C6D136-7D20-4861-BAB8-7A21D77D3386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137320-8A07-4F81-9E80-C2086783379A}">
      <dgm:prSet phldrT="[Metin]"/>
      <dgm:spPr/>
      <dgm:t>
        <a:bodyPr/>
        <a:lstStyle/>
        <a:p>
          <a:r>
            <a: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Nerede?</a:t>
          </a:r>
        </a:p>
      </dgm:t>
    </dgm:pt>
    <dgm:pt modelId="{F7BAE376-4AE9-4AA4-B512-51FCD6D56C83}" type="parTrans" cxnId="{BE93522A-E710-4D85-B679-E9E080786EBC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DF7732-64B8-4592-8029-BCC9228F11FC}" type="sibTrans" cxnId="{BE93522A-E710-4D85-B679-E9E080786EBC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AC9497-3DEB-4F10-B84D-8EB759C66684}">
      <dgm:prSet phldrT="[Metin]"/>
      <dgm:spPr/>
      <dgm:t>
        <a:bodyPr/>
        <a:lstStyle/>
        <a:p>
          <a:r>
            <a: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Nasıl?</a:t>
          </a:r>
        </a:p>
      </dgm:t>
    </dgm:pt>
    <dgm:pt modelId="{3EEE075E-1CB2-4D77-9D8B-0CBA1E85DAB7}" type="parTrans" cxnId="{0DFD7CAC-EC3E-4F07-9411-9643D1B93926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9E8F61-FB21-4DC6-96BB-BF5B7D0CB5B5}" type="sibTrans" cxnId="{0DFD7CAC-EC3E-4F07-9411-9643D1B93926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7B3B74-8971-4F1C-8C81-14689A6CB969}">
      <dgm:prSet phldrT="[Metin]"/>
      <dgm:spPr/>
      <dgm:t>
        <a:bodyPr/>
        <a:lstStyle/>
        <a:p>
          <a:r>
            <a: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Nereden?</a:t>
          </a:r>
        </a:p>
      </dgm:t>
    </dgm:pt>
    <dgm:pt modelId="{8237C876-95E8-4F20-97A8-2AA113032C86}" type="parTrans" cxnId="{0A848A5F-3303-49C4-A1B8-2F0D6CC28B97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8F19D-16D3-4893-B88E-E6FF262FA791}" type="sibTrans" cxnId="{0A848A5F-3303-49C4-A1B8-2F0D6CC28B97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6ED01D-F719-4584-921B-F83A0FA1E3FD}">
      <dgm:prSet phldrT="[Metin]"/>
      <dgm:spPr/>
      <dgm:t>
        <a:bodyPr/>
        <a:lstStyle/>
        <a:p>
          <a:r>
            <a: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Kim?</a:t>
          </a:r>
        </a:p>
      </dgm:t>
    </dgm:pt>
    <dgm:pt modelId="{CEE9951C-978C-446C-A02A-E2D8A7535862}" type="parTrans" cxnId="{8EFB1CEE-E99F-41AF-BE7E-39E0A86759E6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27759-D0BB-4C16-809B-A43656F5F431}" type="sibTrans" cxnId="{8EFB1CEE-E99F-41AF-BE7E-39E0A86759E6}">
      <dgm:prSet/>
      <dgm:spPr/>
      <dgm:t>
        <a:bodyPr/>
        <a:lstStyle/>
        <a:p>
          <a:endParaRPr lang="tr-TR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D379DC-FBC6-4DD4-BA54-89CA18C11B62}" type="pres">
      <dgm:prSet presAssocID="{87AFC4FE-2454-44B7-9D37-DF4D1FD0D97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45E3A5B-ADB4-4D01-898F-9ADDB166DBAA}" type="pres">
      <dgm:prSet presAssocID="{82261D6A-D0FF-4C10-A836-CDC39A84985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A62B76-AB06-46B7-9481-ABF90EDE56B0}" type="pres">
      <dgm:prSet presAssocID="{942200D5-9AB4-4A3E-8F43-9C798A2D2C9C}" presName="sibTrans" presStyleCnt="0"/>
      <dgm:spPr/>
    </dgm:pt>
    <dgm:pt modelId="{6495C9F1-AE6E-4584-A37E-E84D82EEC2A9}" type="pres">
      <dgm:prSet presAssocID="{3870A941-CDB3-422D-9494-12B06C93000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B5C4BC-8D9E-4A63-B42C-0A01906B3872}" type="pres">
      <dgm:prSet presAssocID="{A12A75F7-6D59-47F5-AF67-7C8372EB4B35}" presName="sibTrans" presStyleCnt="0"/>
      <dgm:spPr/>
    </dgm:pt>
    <dgm:pt modelId="{D5E4511F-DA16-4636-B724-67EF5560C85B}" type="pres">
      <dgm:prSet presAssocID="{23137320-8A07-4F81-9E80-C2086783379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7B9AE0-85C0-4346-B2DC-07BC1C088DFD}" type="pres">
      <dgm:prSet presAssocID="{12DF7732-64B8-4592-8029-BCC9228F11FC}" presName="sibTrans" presStyleCnt="0"/>
      <dgm:spPr/>
    </dgm:pt>
    <dgm:pt modelId="{E292CC04-F098-41CA-A91B-DD81A3481E47}" type="pres">
      <dgm:prSet presAssocID="{84AC9497-3DEB-4F10-B84D-8EB759C6668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BE2468-D31E-462D-A0A3-38D9797B25B7}" type="pres">
      <dgm:prSet presAssocID="{FF9E8F61-FB21-4DC6-96BB-BF5B7D0CB5B5}" presName="sibTrans" presStyleCnt="0"/>
      <dgm:spPr/>
    </dgm:pt>
    <dgm:pt modelId="{C7ACCCB5-5106-437D-A693-62A501B2C2C2}" type="pres">
      <dgm:prSet presAssocID="{7A7B3B74-8971-4F1C-8C81-14689A6CB96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124BE5-62E4-4173-A384-459E62212DCD}" type="pres">
      <dgm:prSet presAssocID="{4AC8F19D-16D3-4893-B88E-E6FF262FA791}" presName="sibTrans" presStyleCnt="0"/>
      <dgm:spPr/>
    </dgm:pt>
    <dgm:pt modelId="{D7A3B1CD-3E11-4D9C-92F7-6FD5DF9B62DC}" type="pres">
      <dgm:prSet presAssocID="{716ED01D-F719-4584-921B-F83A0FA1E3F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7C6D136-7D20-4861-BAB8-7A21D77D3386}" srcId="{87AFC4FE-2454-44B7-9D37-DF4D1FD0D97B}" destId="{3870A941-CDB3-422D-9494-12B06C93000E}" srcOrd="1" destOrd="0" parTransId="{186175A2-BF61-4C86-824C-73B043203448}" sibTransId="{A12A75F7-6D59-47F5-AF67-7C8372EB4B35}"/>
    <dgm:cxn modelId="{963F9EC7-FEF5-4DF7-B361-A6E02E99A89F}" type="presOf" srcId="{82261D6A-D0FF-4C10-A836-CDC39A849852}" destId="{445E3A5B-ADB4-4D01-898F-9ADDB166DBAA}" srcOrd="0" destOrd="0" presId="urn:microsoft.com/office/officeart/2005/8/layout/default#1"/>
    <dgm:cxn modelId="{BE93522A-E710-4D85-B679-E9E080786EBC}" srcId="{87AFC4FE-2454-44B7-9D37-DF4D1FD0D97B}" destId="{23137320-8A07-4F81-9E80-C2086783379A}" srcOrd="2" destOrd="0" parTransId="{F7BAE376-4AE9-4AA4-B512-51FCD6D56C83}" sibTransId="{12DF7732-64B8-4592-8029-BCC9228F11FC}"/>
    <dgm:cxn modelId="{2665EAF1-18FD-45FA-B079-9668BAE83D31}" type="presOf" srcId="{23137320-8A07-4F81-9E80-C2086783379A}" destId="{D5E4511F-DA16-4636-B724-67EF5560C85B}" srcOrd="0" destOrd="0" presId="urn:microsoft.com/office/officeart/2005/8/layout/default#1"/>
    <dgm:cxn modelId="{0E898F0E-38A7-4B46-9F10-AF99CCBED5E5}" type="presOf" srcId="{87AFC4FE-2454-44B7-9D37-DF4D1FD0D97B}" destId="{07D379DC-FBC6-4DD4-BA54-89CA18C11B62}" srcOrd="0" destOrd="0" presId="urn:microsoft.com/office/officeart/2005/8/layout/default#1"/>
    <dgm:cxn modelId="{B12269C4-E55B-4C08-91E9-4526DCA52D8D}" srcId="{87AFC4FE-2454-44B7-9D37-DF4D1FD0D97B}" destId="{82261D6A-D0FF-4C10-A836-CDC39A849852}" srcOrd="0" destOrd="0" parTransId="{0195E8CC-2437-4D9A-9896-4ECC594438DB}" sibTransId="{942200D5-9AB4-4A3E-8F43-9C798A2D2C9C}"/>
    <dgm:cxn modelId="{310769C0-D6A3-4C5C-98D3-1C4F69885C1B}" type="presOf" srcId="{3870A941-CDB3-422D-9494-12B06C93000E}" destId="{6495C9F1-AE6E-4584-A37E-E84D82EEC2A9}" srcOrd="0" destOrd="0" presId="urn:microsoft.com/office/officeart/2005/8/layout/default#1"/>
    <dgm:cxn modelId="{0A848A5F-3303-49C4-A1B8-2F0D6CC28B97}" srcId="{87AFC4FE-2454-44B7-9D37-DF4D1FD0D97B}" destId="{7A7B3B74-8971-4F1C-8C81-14689A6CB969}" srcOrd="4" destOrd="0" parTransId="{8237C876-95E8-4F20-97A8-2AA113032C86}" sibTransId="{4AC8F19D-16D3-4893-B88E-E6FF262FA791}"/>
    <dgm:cxn modelId="{6DF35C55-9919-4196-92F7-AFAD97C2086F}" type="presOf" srcId="{716ED01D-F719-4584-921B-F83A0FA1E3FD}" destId="{D7A3B1CD-3E11-4D9C-92F7-6FD5DF9B62DC}" srcOrd="0" destOrd="0" presId="urn:microsoft.com/office/officeart/2005/8/layout/default#1"/>
    <dgm:cxn modelId="{0DFD7CAC-EC3E-4F07-9411-9643D1B93926}" srcId="{87AFC4FE-2454-44B7-9D37-DF4D1FD0D97B}" destId="{84AC9497-3DEB-4F10-B84D-8EB759C66684}" srcOrd="3" destOrd="0" parTransId="{3EEE075E-1CB2-4D77-9D8B-0CBA1E85DAB7}" sibTransId="{FF9E8F61-FB21-4DC6-96BB-BF5B7D0CB5B5}"/>
    <dgm:cxn modelId="{8EFB1CEE-E99F-41AF-BE7E-39E0A86759E6}" srcId="{87AFC4FE-2454-44B7-9D37-DF4D1FD0D97B}" destId="{716ED01D-F719-4584-921B-F83A0FA1E3FD}" srcOrd="5" destOrd="0" parTransId="{CEE9951C-978C-446C-A02A-E2D8A7535862}" sibTransId="{63E27759-D0BB-4C16-809B-A43656F5F431}"/>
    <dgm:cxn modelId="{ECF7F33B-ABD7-4AD4-AF48-F57171B10458}" type="presOf" srcId="{7A7B3B74-8971-4F1C-8C81-14689A6CB969}" destId="{C7ACCCB5-5106-437D-A693-62A501B2C2C2}" srcOrd="0" destOrd="0" presId="urn:microsoft.com/office/officeart/2005/8/layout/default#1"/>
    <dgm:cxn modelId="{E5EC4C70-77A4-473D-8BF7-A1A9CF6242A9}" type="presOf" srcId="{84AC9497-3DEB-4F10-B84D-8EB759C66684}" destId="{E292CC04-F098-41CA-A91B-DD81A3481E47}" srcOrd="0" destOrd="0" presId="urn:microsoft.com/office/officeart/2005/8/layout/default#1"/>
    <dgm:cxn modelId="{3138D537-64C1-4A4E-BE01-7860409363EA}" type="presParOf" srcId="{07D379DC-FBC6-4DD4-BA54-89CA18C11B62}" destId="{445E3A5B-ADB4-4D01-898F-9ADDB166DBAA}" srcOrd="0" destOrd="0" presId="urn:microsoft.com/office/officeart/2005/8/layout/default#1"/>
    <dgm:cxn modelId="{787E99AC-342B-4DB2-AA7F-2B0E1D971904}" type="presParOf" srcId="{07D379DC-FBC6-4DD4-BA54-89CA18C11B62}" destId="{45A62B76-AB06-46B7-9481-ABF90EDE56B0}" srcOrd="1" destOrd="0" presId="urn:microsoft.com/office/officeart/2005/8/layout/default#1"/>
    <dgm:cxn modelId="{448DC9C7-FEBC-4E8B-A39D-F59F09A722DD}" type="presParOf" srcId="{07D379DC-FBC6-4DD4-BA54-89CA18C11B62}" destId="{6495C9F1-AE6E-4584-A37E-E84D82EEC2A9}" srcOrd="2" destOrd="0" presId="urn:microsoft.com/office/officeart/2005/8/layout/default#1"/>
    <dgm:cxn modelId="{171A4C69-2723-4451-8AA5-887B0AAFE502}" type="presParOf" srcId="{07D379DC-FBC6-4DD4-BA54-89CA18C11B62}" destId="{EEB5C4BC-8D9E-4A63-B42C-0A01906B3872}" srcOrd="3" destOrd="0" presId="urn:microsoft.com/office/officeart/2005/8/layout/default#1"/>
    <dgm:cxn modelId="{DE1EEAE7-20B7-415A-976D-05A1BB3F3140}" type="presParOf" srcId="{07D379DC-FBC6-4DD4-BA54-89CA18C11B62}" destId="{D5E4511F-DA16-4636-B724-67EF5560C85B}" srcOrd="4" destOrd="0" presId="urn:microsoft.com/office/officeart/2005/8/layout/default#1"/>
    <dgm:cxn modelId="{E8BCC221-F022-41DA-A544-0D3C52643E72}" type="presParOf" srcId="{07D379DC-FBC6-4DD4-BA54-89CA18C11B62}" destId="{E57B9AE0-85C0-4346-B2DC-07BC1C088DFD}" srcOrd="5" destOrd="0" presId="urn:microsoft.com/office/officeart/2005/8/layout/default#1"/>
    <dgm:cxn modelId="{6111BBD6-533D-4296-BA40-5DE70C0CBAC5}" type="presParOf" srcId="{07D379DC-FBC6-4DD4-BA54-89CA18C11B62}" destId="{E292CC04-F098-41CA-A91B-DD81A3481E47}" srcOrd="6" destOrd="0" presId="urn:microsoft.com/office/officeart/2005/8/layout/default#1"/>
    <dgm:cxn modelId="{3FF9C3F8-B638-4464-90C4-287C909AFE4D}" type="presParOf" srcId="{07D379DC-FBC6-4DD4-BA54-89CA18C11B62}" destId="{F2BE2468-D31E-462D-A0A3-38D9797B25B7}" srcOrd="7" destOrd="0" presId="urn:microsoft.com/office/officeart/2005/8/layout/default#1"/>
    <dgm:cxn modelId="{C788E79B-655E-42C1-9B01-5E7C2A76150B}" type="presParOf" srcId="{07D379DC-FBC6-4DD4-BA54-89CA18C11B62}" destId="{C7ACCCB5-5106-437D-A693-62A501B2C2C2}" srcOrd="8" destOrd="0" presId="urn:microsoft.com/office/officeart/2005/8/layout/default#1"/>
    <dgm:cxn modelId="{DD6999E8-A5CD-4F58-91F7-4F04D3F5024A}" type="presParOf" srcId="{07D379DC-FBC6-4DD4-BA54-89CA18C11B62}" destId="{AC124BE5-62E4-4173-A384-459E62212DCD}" srcOrd="9" destOrd="0" presId="urn:microsoft.com/office/officeart/2005/8/layout/default#1"/>
    <dgm:cxn modelId="{C6792F15-2E53-44B7-B61A-D619DA370804}" type="presParOf" srcId="{07D379DC-FBC6-4DD4-BA54-89CA18C11B62}" destId="{D7A3B1CD-3E11-4D9C-92F7-6FD5DF9B62DC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442F13-1C59-46E2-98BB-35D5E7943709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521EA77-7C66-4504-B746-40FE99535C91}">
      <dgm:prSet phldrT="[Metin]"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gm:t>
    </dgm:pt>
    <dgm:pt modelId="{4074B46A-23E2-49A3-8B07-7D4143E3C4FC}" type="parTrans" cxnId="{0BF0A5C9-003A-4293-891D-FFE26D9B7D9A}">
      <dgm:prSet/>
      <dgm:spPr/>
      <dgm:t>
        <a:bodyPr/>
        <a:lstStyle/>
        <a:p>
          <a:endParaRPr lang="tr-TR"/>
        </a:p>
      </dgm:t>
    </dgm:pt>
    <dgm:pt modelId="{C9E6C206-3C41-4578-96F3-140FB238B1AA}" type="sibTrans" cxnId="{0BF0A5C9-003A-4293-891D-FFE26D9B7D9A}">
      <dgm:prSet/>
      <dgm:spPr/>
      <dgm:t>
        <a:bodyPr/>
        <a:lstStyle/>
        <a:p>
          <a:endParaRPr lang="tr-TR"/>
        </a:p>
      </dgm:t>
    </dgm:pt>
    <dgm:pt modelId="{DD134265-C78C-49EC-B302-64A9CEEFDC4F}">
      <dgm:prSet phldrT="[Metin]"/>
      <dgm:spPr/>
      <dgm:t>
        <a:bodyPr/>
        <a:lstStyle/>
        <a:p>
          <a:pPr algn="just"/>
          <a:r>
            <a:rPr lang="tr-TR" b="1" dirty="0">
              <a:latin typeface="Times New Roman" panose="02020603050405020304" pitchFamily="18" charset="0"/>
              <a:cs typeface="Times New Roman" panose="02020603050405020304" pitchFamily="18" charset="0"/>
            </a:rPr>
            <a:t>Bilime katkıda bulunmak</a:t>
          </a:r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DD8518-596A-4296-AB36-A6FAE9322DE3}" type="parTrans" cxnId="{0CDEC0C9-FEEA-4041-A8A5-F7CE77478433}">
      <dgm:prSet/>
      <dgm:spPr/>
      <dgm:t>
        <a:bodyPr/>
        <a:lstStyle/>
        <a:p>
          <a:endParaRPr lang="tr-TR"/>
        </a:p>
      </dgm:t>
    </dgm:pt>
    <dgm:pt modelId="{F4DA311E-AE91-4D8F-A81B-07A1FABC202A}" type="sibTrans" cxnId="{0CDEC0C9-FEEA-4041-A8A5-F7CE77478433}">
      <dgm:prSet/>
      <dgm:spPr/>
      <dgm:t>
        <a:bodyPr/>
        <a:lstStyle/>
        <a:p>
          <a:endParaRPr lang="tr-TR"/>
        </a:p>
      </dgm:t>
    </dgm:pt>
    <dgm:pt modelId="{09CC2218-DD69-45F0-A92D-62FADEC0109C}">
      <dgm:prSet phldrT="[Metin]"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F9273680-410D-4254-B9A5-C86D23C14076}" type="parTrans" cxnId="{0EFE557B-B6B3-4E38-9387-5E77B85CD890}">
      <dgm:prSet/>
      <dgm:spPr/>
      <dgm:t>
        <a:bodyPr/>
        <a:lstStyle/>
        <a:p>
          <a:endParaRPr lang="tr-TR"/>
        </a:p>
      </dgm:t>
    </dgm:pt>
    <dgm:pt modelId="{CF7B677B-7D64-4F2A-B953-C236C8459C66}" type="sibTrans" cxnId="{0EFE557B-B6B3-4E38-9387-5E77B85CD890}">
      <dgm:prSet/>
      <dgm:spPr/>
      <dgm:t>
        <a:bodyPr/>
        <a:lstStyle/>
        <a:p>
          <a:endParaRPr lang="tr-TR"/>
        </a:p>
      </dgm:t>
    </dgm:pt>
    <dgm:pt modelId="{10AE9A20-CEBD-44E0-B072-E6DE3277CC11}">
      <dgm:prSet phldrT="[Metin]"/>
      <dgm:spPr/>
      <dgm:t>
        <a:bodyPr/>
        <a:lstStyle/>
        <a:p>
          <a:r>
            <a:rPr lang="tr-TR" b="1" dirty="0">
              <a:latin typeface="Times New Roman" panose="02020603050405020304" pitchFamily="18" charset="0"/>
              <a:cs typeface="Times New Roman" panose="02020603050405020304" pitchFamily="18" charset="0"/>
            </a:rPr>
            <a:t>Yayın yapmak</a:t>
          </a:r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586171-FCF2-4C6F-B820-849599195457}" type="parTrans" cxnId="{AC082254-7FB3-40F0-8FEC-6755813796F5}">
      <dgm:prSet/>
      <dgm:spPr/>
      <dgm:t>
        <a:bodyPr/>
        <a:lstStyle/>
        <a:p>
          <a:endParaRPr lang="tr-TR"/>
        </a:p>
      </dgm:t>
    </dgm:pt>
    <dgm:pt modelId="{C3DE1C5F-9760-478C-A68E-BBE0D996B3FC}" type="sibTrans" cxnId="{AC082254-7FB3-40F0-8FEC-6755813796F5}">
      <dgm:prSet/>
      <dgm:spPr/>
      <dgm:t>
        <a:bodyPr/>
        <a:lstStyle/>
        <a:p>
          <a:endParaRPr lang="tr-TR"/>
        </a:p>
      </dgm:t>
    </dgm:pt>
    <dgm:pt modelId="{943A25A2-947F-4678-B9A1-E30738365897}">
      <dgm:prSet phldrT="[Metin]"/>
      <dgm:spPr/>
      <dgm:t>
        <a:bodyPr/>
        <a:lstStyle/>
        <a:p>
          <a:r>
            <a:rPr lang="tr-TR" b="1" dirty="0">
              <a:latin typeface="Times New Roman" panose="02020603050405020304" pitchFamily="18" charset="0"/>
              <a:cs typeface="Times New Roman" panose="02020603050405020304" pitchFamily="18" charset="0"/>
            </a:rPr>
            <a:t>Akademik yükselme</a:t>
          </a:r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2A3CAD-147F-4348-8465-30EDFE639CBB}" type="parTrans" cxnId="{9A43D6F3-7A71-4B56-9327-6A822161CCF1}">
      <dgm:prSet/>
      <dgm:spPr/>
      <dgm:t>
        <a:bodyPr/>
        <a:lstStyle/>
        <a:p>
          <a:endParaRPr lang="tr-TR"/>
        </a:p>
      </dgm:t>
    </dgm:pt>
    <dgm:pt modelId="{9A2F87F8-38D3-44A7-8CE8-0D99E4798A96}" type="sibTrans" cxnId="{9A43D6F3-7A71-4B56-9327-6A822161CCF1}">
      <dgm:prSet/>
      <dgm:spPr/>
      <dgm:t>
        <a:bodyPr/>
        <a:lstStyle/>
        <a:p>
          <a:endParaRPr lang="tr-TR"/>
        </a:p>
      </dgm:t>
    </dgm:pt>
    <dgm:pt modelId="{16C8DBBB-B1A0-4612-9BEB-23EB3DE89EDC}">
      <dgm:prSet phldrT="[Metin]"/>
      <dgm:spPr/>
      <dgm:t>
        <a:bodyPr/>
        <a:lstStyle/>
        <a:p>
          <a:r>
            <a:rPr lang="tr-TR" b="1" dirty="0">
              <a:latin typeface="Times New Roman" panose="02020603050405020304" pitchFamily="18" charset="0"/>
              <a:cs typeface="Times New Roman" panose="02020603050405020304" pitchFamily="18" charset="0"/>
            </a:rPr>
            <a:t>Destek almak</a:t>
          </a:r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004696-8191-478C-9D11-ADA7CB7C4E99}" type="parTrans" cxnId="{C58B2626-D503-46D4-920B-3E972A5E7FAC}">
      <dgm:prSet/>
      <dgm:spPr/>
      <dgm:t>
        <a:bodyPr/>
        <a:lstStyle/>
        <a:p>
          <a:endParaRPr lang="tr-TR"/>
        </a:p>
      </dgm:t>
    </dgm:pt>
    <dgm:pt modelId="{032C9501-9658-44B0-B4E2-96C6A9B79F99}" type="sibTrans" cxnId="{C58B2626-D503-46D4-920B-3E972A5E7FAC}">
      <dgm:prSet/>
      <dgm:spPr/>
      <dgm:t>
        <a:bodyPr/>
        <a:lstStyle/>
        <a:p>
          <a:endParaRPr lang="tr-TR"/>
        </a:p>
      </dgm:t>
    </dgm:pt>
    <dgm:pt modelId="{E33F1104-B546-4A7F-AEB8-D6B245941C20}" type="pres">
      <dgm:prSet presAssocID="{2B442F13-1C59-46E2-98BB-35D5E794370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C8E3813-704F-408C-A8EC-0B2E14697A8A}" type="pres">
      <dgm:prSet presAssocID="{7521EA77-7C66-4504-B746-40FE99535C91}" presName="composite" presStyleCnt="0"/>
      <dgm:spPr/>
    </dgm:pt>
    <dgm:pt modelId="{3045B423-A8C2-481A-98E6-0C8B6E2586DE}" type="pres">
      <dgm:prSet presAssocID="{7521EA77-7C66-4504-B746-40FE99535C91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297A22-C9FA-4256-A2B2-9431E9B53C1E}" type="pres">
      <dgm:prSet presAssocID="{7521EA77-7C66-4504-B746-40FE99535C91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DD3A7C-C122-4191-8DD9-BFBD56F4A718}" type="pres">
      <dgm:prSet presAssocID="{C9E6C206-3C41-4578-96F3-140FB238B1AA}" presName="sp" presStyleCnt="0"/>
      <dgm:spPr/>
    </dgm:pt>
    <dgm:pt modelId="{DA2BED4B-8FD6-4A35-8558-0B78D9F6FB5C}" type="pres">
      <dgm:prSet presAssocID="{09CC2218-DD69-45F0-A92D-62FADEC0109C}" presName="composite" presStyleCnt="0"/>
      <dgm:spPr/>
    </dgm:pt>
    <dgm:pt modelId="{D82B1847-8285-43E2-B4B5-F7DB2F5EDE59}" type="pres">
      <dgm:prSet presAssocID="{09CC2218-DD69-45F0-A92D-62FADEC0109C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DFBC6E-DE91-45A1-BF92-CCC2B2D9279F}" type="pres">
      <dgm:prSet presAssocID="{09CC2218-DD69-45F0-A92D-62FADEC0109C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F22FD70-2EF8-4BC2-BBCE-F70E9F10E2C7}" type="presOf" srcId="{2B442F13-1C59-46E2-98BB-35D5E7943709}" destId="{E33F1104-B546-4A7F-AEB8-D6B245941C20}" srcOrd="0" destOrd="0" presId="urn:microsoft.com/office/officeart/2005/8/layout/chevron2"/>
    <dgm:cxn modelId="{0BF0A5C9-003A-4293-891D-FFE26D9B7D9A}" srcId="{2B442F13-1C59-46E2-98BB-35D5E7943709}" destId="{7521EA77-7C66-4504-B746-40FE99535C91}" srcOrd="0" destOrd="0" parTransId="{4074B46A-23E2-49A3-8B07-7D4143E3C4FC}" sibTransId="{C9E6C206-3C41-4578-96F3-140FB238B1AA}"/>
    <dgm:cxn modelId="{AC082254-7FB3-40F0-8FEC-6755813796F5}" srcId="{09CC2218-DD69-45F0-A92D-62FADEC0109C}" destId="{10AE9A20-CEBD-44E0-B072-E6DE3277CC11}" srcOrd="0" destOrd="0" parTransId="{E4586171-FCF2-4C6F-B820-849599195457}" sibTransId="{C3DE1C5F-9760-478C-A68E-BBE0D996B3FC}"/>
    <dgm:cxn modelId="{5D94E7B6-A3DB-4635-A2D4-E004C46FC03E}" type="presOf" srcId="{16C8DBBB-B1A0-4612-9BEB-23EB3DE89EDC}" destId="{14DFBC6E-DE91-45A1-BF92-CCC2B2D9279F}" srcOrd="0" destOrd="2" presId="urn:microsoft.com/office/officeart/2005/8/layout/chevron2"/>
    <dgm:cxn modelId="{FDCB1CA2-6C7F-4CFC-81F1-D4FD39979A0E}" type="presOf" srcId="{09CC2218-DD69-45F0-A92D-62FADEC0109C}" destId="{D82B1847-8285-43E2-B4B5-F7DB2F5EDE59}" srcOrd="0" destOrd="0" presId="urn:microsoft.com/office/officeart/2005/8/layout/chevron2"/>
    <dgm:cxn modelId="{C58B2626-D503-46D4-920B-3E972A5E7FAC}" srcId="{09CC2218-DD69-45F0-A92D-62FADEC0109C}" destId="{16C8DBBB-B1A0-4612-9BEB-23EB3DE89EDC}" srcOrd="2" destOrd="0" parTransId="{E6004696-8191-478C-9D11-ADA7CB7C4E99}" sibTransId="{032C9501-9658-44B0-B4E2-96C6A9B79F99}"/>
    <dgm:cxn modelId="{0EFE557B-B6B3-4E38-9387-5E77B85CD890}" srcId="{2B442F13-1C59-46E2-98BB-35D5E7943709}" destId="{09CC2218-DD69-45F0-A92D-62FADEC0109C}" srcOrd="1" destOrd="0" parTransId="{F9273680-410D-4254-B9A5-C86D23C14076}" sibTransId="{CF7B677B-7D64-4F2A-B953-C236C8459C66}"/>
    <dgm:cxn modelId="{371648E0-B477-4326-804A-114AB905E170}" type="presOf" srcId="{DD134265-C78C-49EC-B302-64A9CEEFDC4F}" destId="{7A297A22-C9FA-4256-A2B2-9431E9B53C1E}" srcOrd="0" destOrd="0" presId="urn:microsoft.com/office/officeart/2005/8/layout/chevron2"/>
    <dgm:cxn modelId="{DDCD6428-20A7-4466-AD9F-C08CA507166B}" type="presOf" srcId="{10AE9A20-CEBD-44E0-B072-E6DE3277CC11}" destId="{14DFBC6E-DE91-45A1-BF92-CCC2B2D9279F}" srcOrd="0" destOrd="0" presId="urn:microsoft.com/office/officeart/2005/8/layout/chevron2"/>
    <dgm:cxn modelId="{63E0114D-FF71-46C7-A469-BEAD1EE45B95}" type="presOf" srcId="{7521EA77-7C66-4504-B746-40FE99535C91}" destId="{3045B423-A8C2-481A-98E6-0C8B6E2586DE}" srcOrd="0" destOrd="0" presId="urn:microsoft.com/office/officeart/2005/8/layout/chevron2"/>
    <dgm:cxn modelId="{9A43D6F3-7A71-4B56-9327-6A822161CCF1}" srcId="{09CC2218-DD69-45F0-A92D-62FADEC0109C}" destId="{943A25A2-947F-4678-B9A1-E30738365897}" srcOrd="1" destOrd="0" parTransId="{A62A3CAD-147F-4348-8465-30EDFE639CBB}" sibTransId="{9A2F87F8-38D3-44A7-8CE8-0D99E4798A96}"/>
    <dgm:cxn modelId="{0CDEC0C9-FEEA-4041-A8A5-F7CE77478433}" srcId="{7521EA77-7C66-4504-B746-40FE99535C91}" destId="{DD134265-C78C-49EC-B302-64A9CEEFDC4F}" srcOrd="0" destOrd="0" parTransId="{AFDD8518-596A-4296-AB36-A6FAE9322DE3}" sibTransId="{F4DA311E-AE91-4D8F-A81B-07A1FABC202A}"/>
    <dgm:cxn modelId="{AB8E4A2B-CB5F-4570-B34C-FC2255F81EB5}" type="presOf" srcId="{943A25A2-947F-4678-B9A1-E30738365897}" destId="{14DFBC6E-DE91-45A1-BF92-CCC2B2D9279F}" srcOrd="0" destOrd="1" presId="urn:microsoft.com/office/officeart/2005/8/layout/chevron2"/>
    <dgm:cxn modelId="{4851E151-1D6C-4C89-907C-536FE1716B7B}" type="presParOf" srcId="{E33F1104-B546-4A7F-AEB8-D6B245941C20}" destId="{DC8E3813-704F-408C-A8EC-0B2E14697A8A}" srcOrd="0" destOrd="0" presId="urn:microsoft.com/office/officeart/2005/8/layout/chevron2"/>
    <dgm:cxn modelId="{1075E664-77FF-4DA4-A48F-BC15A2995D00}" type="presParOf" srcId="{DC8E3813-704F-408C-A8EC-0B2E14697A8A}" destId="{3045B423-A8C2-481A-98E6-0C8B6E2586DE}" srcOrd="0" destOrd="0" presId="urn:microsoft.com/office/officeart/2005/8/layout/chevron2"/>
    <dgm:cxn modelId="{27F27637-FF2A-4688-8F6F-1B61D095E766}" type="presParOf" srcId="{DC8E3813-704F-408C-A8EC-0B2E14697A8A}" destId="{7A297A22-C9FA-4256-A2B2-9431E9B53C1E}" srcOrd="1" destOrd="0" presId="urn:microsoft.com/office/officeart/2005/8/layout/chevron2"/>
    <dgm:cxn modelId="{1CF5FF36-F275-49CD-9B7A-F71CB9ED4BA1}" type="presParOf" srcId="{E33F1104-B546-4A7F-AEB8-D6B245941C20}" destId="{79DD3A7C-C122-4191-8DD9-BFBD56F4A718}" srcOrd="1" destOrd="0" presId="urn:microsoft.com/office/officeart/2005/8/layout/chevron2"/>
    <dgm:cxn modelId="{03BD83AE-5E91-42A3-B8D5-F8626186750A}" type="presParOf" srcId="{E33F1104-B546-4A7F-AEB8-D6B245941C20}" destId="{DA2BED4B-8FD6-4A35-8558-0B78D9F6FB5C}" srcOrd="2" destOrd="0" presId="urn:microsoft.com/office/officeart/2005/8/layout/chevron2"/>
    <dgm:cxn modelId="{3F8684D6-3F26-405F-A53E-EC6AE784FFDA}" type="presParOf" srcId="{DA2BED4B-8FD6-4A35-8558-0B78D9F6FB5C}" destId="{D82B1847-8285-43E2-B4B5-F7DB2F5EDE59}" srcOrd="0" destOrd="0" presId="urn:microsoft.com/office/officeart/2005/8/layout/chevron2"/>
    <dgm:cxn modelId="{A5CEC7EE-9EE7-40A5-A390-788666C79AF5}" type="presParOf" srcId="{DA2BED4B-8FD6-4A35-8558-0B78D9F6FB5C}" destId="{14DFBC6E-DE91-45A1-BF92-CCC2B2D927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6FCF13-83BD-4D72-8BF3-6F68E31C981F}" type="doc">
      <dgm:prSet loTypeId="urn:microsoft.com/office/officeart/2005/8/layout/h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80DBE394-357E-4A60-A643-5B4084EDC988}">
      <dgm:prSet phldrT="[Metin]" custT="1"/>
      <dgm:spPr/>
      <dgm:t>
        <a:bodyPr/>
        <a:lstStyle/>
        <a:p>
          <a:r>
            <a:rPr lang="tr-TR" altLang="tr-TR" sz="32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TEMEL ARAŞTIRMALAR</a:t>
          </a:r>
          <a:endParaRPr lang="tr-TR" sz="3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0B7D45-9A9E-4668-BCD5-F839AD6D5FE9}" type="parTrans" cxnId="{AFA0D132-07E0-43A5-BD25-3549AFE1687C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ECDD1-8684-4CF3-8C28-690B9CA71D63}" type="sibTrans" cxnId="{AFA0D132-07E0-43A5-BD25-3549AFE1687C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F3AB27-E7F0-42C6-A257-5A406AE48EAD}">
      <dgm:prSet phldrT="[Metin]" custT="1"/>
      <dgm:spPr/>
      <dgm:t>
        <a:bodyPr/>
        <a:lstStyle/>
        <a:p>
          <a:r>
            <a: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Keşfe yönelik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DE8DF0-EE32-4120-B6BA-A1991EFA4B5F}" type="parTrans" cxnId="{F48605DF-4CD3-4A69-9657-9AB2E4CE733F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C57380-F408-44BC-913C-739106ACA715}" type="sibTrans" cxnId="{F48605DF-4CD3-4A69-9657-9AB2E4CE733F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6693E4-EA05-4049-B53D-E90A7DBC1851}">
      <dgm:prSet phldrT="[Metin]" custT="1"/>
      <dgm:spPr/>
      <dgm:t>
        <a:bodyPr/>
        <a:lstStyle/>
        <a:p>
          <a:r>
            <a:rPr lang="tr-TR" altLang="tr-TR" sz="3200" b="1" u="sng">
              <a:latin typeface="Times New Roman" panose="02020603050405020304" pitchFamily="18" charset="0"/>
              <a:cs typeface="Times New Roman" panose="02020603050405020304" pitchFamily="18" charset="0"/>
            </a:rPr>
            <a:t>UYGULAMALI ARAŞTIRMALAR</a:t>
          </a:r>
          <a:endParaRPr lang="tr-TR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5E4256-1F6C-4342-B16C-1D1CE82BDBE8}" type="parTrans" cxnId="{DC492ECD-F966-4DFD-9E4B-57F8EB4C5B05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4EFEEC-22FE-49CA-9097-E6081496C01F}" type="sibTrans" cxnId="{DC492ECD-F966-4DFD-9E4B-57F8EB4C5B05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55F6C4-884D-43C6-A63A-6D7FD86CF37F}">
      <dgm:prSet phldrT="[Metin]" custT="1"/>
      <dgm:spPr/>
      <dgm:t>
        <a:bodyPr/>
        <a:lstStyle/>
        <a:p>
          <a:r>
            <a: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Keşfe yönelik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6E6A6-FCE0-4A69-9C34-C3AE90AF5006}" type="parTrans" cxnId="{28126847-043B-49A8-9404-1D5A9571F65B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23A2BE-4396-40B1-B81D-84977AC150C5}" type="sibTrans" cxnId="{28126847-043B-49A8-9404-1D5A9571F65B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AE6544-AC27-4374-B828-2A5EC65DAC0D}">
      <dgm:prSet custT="1"/>
      <dgm:spPr/>
      <dgm:t>
        <a:bodyPr/>
        <a:lstStyle/>
        <a:p>
          <a:r>
            <a: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Meraka dayalı</a:t>
          </a:r>
        </a:p>
      </dgm:t>
    </dgm:pt>
    <dgm:pt modelId="{EB7B6C59-34BE-4C7C-B0E5-213239542B6F}" type="parTrans" cxnId="{8D0748E4-47E9-44F7-8B19-904B9C3D1263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2E2053-EECD-4BD0-8E7C-C0E911B1977B}" type="sibTrans" cxnId="{8D0748E4-47E9-44F7-8B19-904B9C3D1263}">
      <dgm:prSet/>
      <dgm:spPr/>
      <dgm:t>
        <a:bodyPr/>
        <a:lstStyle/>
        <a:p>
          <a:endParaRPr lang="tr-TR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AA9107-4277-4217-94D8-FF0B0946FAFA}">
      <dgm:prSet phldrT="[Metin]" custT="1"/>
      <dgm:spPr/>
      <dgm:t>
        <a:bodyPr/>
        <a:lstStyle/>
        <a:p>
          <a:r>
            <a: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Amaca yönelik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26F484-4C0F-48A0-B155-F6D116D6BF00}" type="parTrans" cxnId="{5AC8C605-F2E3-4AAE-A490-7ADB4780BC0B}">
      <dgm:prSet/>
      <dgm:spPr/>
      <dgm:t>
        <a:bodyPr/>
        <a:lstStyle/>
        <a:p>
          <a:endParaRPr lang="tr-TR"/>
        </a:p>
      </dgm:t>
    </dgm:pt>
    <dgm:pt modelId="{B54EF036-CD5D-433D-AD2E-E7302C8C4D9F}" type="sibTrans" cxnId="{5AC8C605-F2E3-4AAE-A490-7ADB4780BC0B}">
      <dgm:prSet/>
      <dgm:spPr/>
      <dgm:t>
        <a:bodyPr/>
        <a:lstStyle/>
        <a:p>
          <a:endParaRPr lang="tr-TR"/>
        </a:p>
      </dgm:t>
    </dgm:pt>
    <dgm:pt modelId="{718D36CA-E9AD-4AF2-AC64-546B13D580F8}" type="pres">
      <dgm:prSet presAssocID="{3C6FCF13-83BD-4D72-8BF3-6F68E31C98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397D9F2-FA21-4037-8DD5-B2C2A9BB21CC}" type="pres">
      <dgm:prSet presAssocID="{80DBE394-357E-4A60-A643-5B4084EDC988}" presName="composite" presStyleCnt="0"/>
      <dgm:spPr/>
    </dgm:pt>
    <dgm:pt modelId="{9C5A4477-EBDF-4286-811E-CED03826E012}" type="pres">
      <dgm:prSet presAssocID="{80DBE394-357E-4A60-A643-5B4084EDC98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77B405-1491-4864-8355-DDA17660AAC5}" type="pres">
      <dgm:prSet presAssocID="{80DBE394-357E-4A60-A643-5B4084EDC98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159303-C694-4179-B3CA-38763A2B0E54}" type="pres">
      <dgm:prSet presAssocID="{D7BECDD1-8684-4CF3-8C28-690B9CA71D63}" presName="space" presStyleCnt="0"/>
      <dgm:spPr/>
    </dgm:pt>
    <dgm:pt modelId="{6C3C46DE-F9F5-46A5-A682-3A75D5C3F6EF}" type="pres">
      <dgm:prSet presAssocID="{AA6693E4-EA05-4049-B53D-E90A7DBC1851}" presName="composite" presStyleCnt="0"/>
      <dgm:spPr/>
    </dgm:pt>
    <dgm:pt modelId="{0C116573-09F7-47A5-9BBD-B3C53800CF7D}" type="pres">
      <dgm:prSet presAssocID="{AA6693E4-EA05-4049-B53D-E90A7DBC185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D47C74-B36B-42A3-A886-8D54FDC72862}" type="pres">
      <dgm:prSet presAssocID="{AA6693E4-EA05-4049-B53D-E90A7DBC1851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7767EF6-A708-4F59-B2D0-4FFABFF9DD9C}" type="presOf" srcId="{3C6FCF13-83BD-4D72-8BF3-6F68E31C981F}" destId="{718D36CA-E9AD-4AF2-AC64-546B13D580F8}" srcOrd="0" destOrd="0" presId="urn:microsoft.com/office/officeart/2005/8/layout/hList1"/>
    <dgm:cxn modelId="{F48605DF-4CD3-4A69-9657-9AB2E4CE733F}" srcId="{80DBE394-357E-4A60-A643-5B4084EDC988}" destId="{CDF3AB27-E7F0-42C6-A257-5A406AE48EAD}" srcOrd="0" destOrd="0" parTransId="{21DE8DF0-EE32-4120-B6BA-A1991EFA4B5F}" sibTransId="{40C57380-F408-44BC-913C-739106ACA715}"/>
    <dgm:cxn modelId="{A053ABCA-8B87-4CD7-B781-98A5F8AD18EC}" type="presOf" srcId="{38AA9107-4277-4217-94D8-FF0B0946FAFA}" destId="{4DD47C74-B36B-42A3-A886-8D54FDC72862}" srcOrd="0" destOrd="1" presId="urn:microsoft.com/office/officeart/2005/8/layout/hList1"/>
    <dgm:cxn modelId="{AFA0D132-07E0-43A5-BD25-3549AFE1687C}" srcId="{3C6FCF13-83BD-4D72-8BF3-6F68E31C981F}" destId="{80DBE394-357E-4A60-A643-5B4084EDC988}" srcOrd="0" destOrd="0" parTransId="{6E0B7D45-9A9E-4668-BCD5-F839AD6D5FE9}" sibTransId="{D7BECDD1-8684-4CF3-8C28-690B9CA71D63}"/>
    <dgm:cxn modelId="{44C3F3DF-40BF-4CB9-AE3B-A1E09B162040}" type="presOf" srcId="{80DBE394-357E-4A60-A643-5B4084EDC988}" destId="{9C5A4477-EBDF-4286-811E-CED03826E012}" srcOrd="0" destOrd="0" presId="urn:microsoft.com/office/officeart/2005/8/layout/hList1"/>
    <dgm:cxn modelId="{8D0748E4-47E9-44F7-8B19-904B9C3D1263}" srcId="{80DBE394-357E-4A60-A643-5B4084EDC988}" destId="{D5AE6544-AC27-4374-B828-2A5EC65DAC0D}" srcOrd="1" destOrd="0" parTransId="{EB7B6C59-34BE-4C7C-B0E5-213239542B6F}" sibTransId="{FC2E2053-EECD-4BD0-8E7C-C0E911B1977B}"/>
    <dgm:cxn modelId="{28126847-043B-49A8-9404-1D5A9571F65B}" srcId="{AA6693E4-EA05-4049-B53D-E90A7DBC1851}" destId="{1F55F6C4-884D-43C6-A63A-6D7FD86CF37F}" srcOrd="0" destOrd="0" parTransId="{1DB6E6A6-FCE0-4A69-9C34-C3AE90AF5006}" sibTransId="{4923A2BE-4396-40B1-B81D-84977AC150C5}"/>
    <dgm:cxn modelId="{DC492ECD-F966-4DFD-9E4B-57F8EB4C5B05}" srcId="{3C6FCF13-83BD-4D72-8BF3-6F68E31C981F}" destId="{AA6693E4-EA05-4049-B53D-E90A7DBC1851}" srcOrd="1" destOrd="0" parTransId="{005E4256-1F6C-4342-B16C-1D1CE82BDBE8}" sibTransId="{9B4EFEEC-22FE-49CA-9097-E6081496C01F}"/>
    <dgm:cxn modelId="{6D9125EF-FFC0-4458-B0B7-C904804C8B17}" type="presOf" srcId="{CDF3AB27-E7F0-42C6-A257-5A406AE48EAD}" destId="{B077B405-1491-4864-8355-DDA17660AAC5}" srcOrd="0" destOrd="0" presId="urn:microsoft.com/office/officeart/2005/8/layout/hList1"/>
    <dgm:cxn modelId="{AA91BF9B-DBF9-40B0-A454-F39B637C9739}" type="presOf" srcId="{D5AE6544-AC27-4374-B828-2A5EC65DAC0D}" destId="{B077B405-1491-4864-8355-DDA17660AAC5}" srcOrd="0" destOrd="1" presId="urn:microsoft.com/office/officeart/2005/8/layout/hList1"/>
    <dgm:cxn modelId="{A1AF45F1-DE2F-4F39-9F56-15E6D7AFC75D}" type="presOf" srcId="{AA6693E4-EA05-4049-B53D-E90A7DBC1851}" destId="{0C116573-09F7-47A5-9BBD-B3C53800CF7D}" srcOrd="0" destOrd="0" presId="urn:microsoft.com/office/officeart/2005/8/layout/hList1"/>
    <dgm:cxn modelId="{5AC8C605-F2E3-4AAE-A490-7ADB4780BC0B}" srcId="{AA6693E4-EA05-4049-B53D-E90A7DBC1851}" destId="{38AA9107-4277-4217-94D8-FF0B0946FAFA}" srcOrd="1" destOrd="0" parTransId="{7A26F484-4C0F-48A0-B155-F6D116D6BF00}" sibTransId="{B54EF036-CD5D-433D-AD2E-E7302C8C4D9F}"/>
    <dgm:cxn modelId="{0E0F3ABA-A2D0-49FF-B51C-333F145DD56D}" type="presOf" srcId="{1F55F6C4-884D-43C6-A63A-6D7FD86CF37F}" destId="{4DD47C74-B36B-42A3-A886-8D54FDC72862}" srcOrd="0" destOrd="0" presId="urn:microsoft.com/office/officeart/2005/8/layout/hList1"/>
    <dgm:cxn modelId="{D80FED5E-E7EA-4197-9C8C-2D9B046D94C6}" type="presParOf" srcId="{718D36CA-E9AD-4AF2-AC64-546B13D580F8}" destId="{A397D9F2-FA21-4037-8DD5-B2C2A9BB21CC}" srcOrd="0" destOrd="0" presId="urn:microsoft.com/office/officeart/2005/8/layout/hList1"/>
    <dgm:cxn modelId="{C6C7EC3A-EAE9-4781-BB47-3B7EF2B6CF8F}" type="presParOf" srcId="{A397D9F2-FA21-4037-8DD5-B2C2A9BB21CC}" destId="{9C5A4477-EBDF-4286-811E-CED03826E012}" srcOrd="0" destOrd="0" presId="urn:microsoft.com/office/officeart/2005/8/layout/hList1"/>
    <dgm:cxn modelId="{3147A2B8-223D-4578-B571-7E7E133D2CDD}" type="presParOf" srcId="{A397D9F2-FA21-4037-8DD5-B2C2A9BB21CC}" destId="{B077B405-1491-4864-8355-DDA17660AAC5}" srcOrd="1" destOrd="0" presId="urn:microsoft.com/office/officeart/2005/8/layout/hList1"/>
    <dgm:cxn modelId="{D69D3D7D-AB46-4BB1-B663-B6D4651C286F}" type="presParOf" srcId="{718D36CA-E9AD-4AF2-AC64-546B13D580F8}" destId="{16159303-C694-4179-B3CA-38763A2B0E54}" srcOrd="1" destOrd="0" presId="urn:microsoft.com/office/officeart/2005/8/layout/hList1"/>
    <dgm:cxn modelId="{B4EFA1CB-EDF5-4BFD-8E19-2E2F08228879}" type="presParOf" srcId="{718D36CA-E9AD-4AF2-AC64-546B13D580F8}" destId="{6C3C46DE-F9F5-46A5-A682-3A75D5C3F6EF}" srcOrd="2" destOrd="0" presId="urn:microsoft.com/office/officeart/2005/8/layout/hList1"/>
    <dgm:cxn modelId="{BE2446B9-C2AB-44EF-A509-D15052DD050D}" type="presParOf" srcId="{6C3C46DE-F9F5-46A5-A682-3A75D5C3F6EF}" destId="{0C116573-09F7-47A5-9BBD-B3C53800CF7D}" srcOrd="0" destOrd="0" presId="urn:microsoft.com/office/officeart/2005/8/layout/hList1"/>
    <dgm:cxn modelId="{0C996B26-5F49-406D-881E-2C1B7F973EC9}" type="presParOf" srcId="{6C3C46DE-F9F5-46A5-A682-3A75D5C3F6EF}" destId="{4DD47C74-B36B-42A3-A886-8D54FDC7286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4BE12D-8291-4725-9B59-BB7A5F63994B}" type="doc">
      <dgm:prSet loTypeId="urn:microsoft.com/office/officeart/2005/8/layout/hList9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BC11E4BC-7383-4CA8-A342-8C30F5A81341}">
      <dgm:prSet phldrT="[Metin]" custT="1"/>
      <dgm:spPr/>
      <dgm:t>
        <a:bodyPr/>
        <a:lstStyle/>
        <a:p>
          <a:r>
            <a:rPr lang="tr-TR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Etik</a:t>
          </a:r>
        </a:p>
      </dgm:t>
    </dgm:pt>
    <dgm:pt modelId="{92811FA6-CFCD-4321-A5F3-28A1F8C14F90}" type="parTrans" cxnId="{9750C64B-C55B-4B7C-919A-E2DE3DE4D4C0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A7CEF0-EA85-4D7B-B93E-EFDAA622C85A}" type="sibTrans" cxnId="{9750C64B-C55B-4B7C-919A-E2DE3DE4D4C0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16420A-3CF1-4F26-AC91-1FA09FABD554}">
      <dgm:prSet phldrT="[Metin]" custT="1"/>
      <dgm:spPr/>
      <dgm:t>
        <a:bodyPr/>
        <a:lstStyle/>
        <a:p>
          <a:r>
            <a:rPr lang="tr-TR" altLang="tr-T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Ahlak felsefesi</a:t>
          </a:r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335EC4-58AC-450A-9B9C-414F6FA0A24D}" type="parTrans" cxnId="{1ACC715D-6BCA-49F2-B56B-6DBCA7C9B69B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4624AE-7E79-4BBB-B0FF-53AD7C3C74C7}" type="sibTrans" cxnId="{1ACC715D-6BCA-49F2-B56B-6DBCA7C9B69B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F56019-6B20-40D4-84C9-172841D7A65A}">
      <dgm:prSet phldrT="[Metin]" custT="1"/>
      <dgm:spPr/>
      <dgm:t>
        <a:bodyPr/>
        <a:lstStyle/>
        <a:p>
          <a:r>
            <a:rPr lang="tr-TR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Ahlak</a:t>
          </a:r>
        </a:p>
      </dgm:t>
    </dgm:pt>
    <dgm:pt modelId="{41F71EBE-DADE-4A27-880A-9A72487F5C42}" type="parTrans" cxnId="{DDEBF125-74F5-4E1A-8844-69A449BC9768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83C276-C0FE-47EA-BA17-E6929D7E0F23}" type="sibTrans" cxnId="{DDEBF125-74F5-4E1A-8844-69A449BC9768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13DF70-608B-481F-A491-F4048F4DB45F}">
      <dgm:prSet phldrT="[Metin]" custT="1"/>
      <dgm:spPr/>
      <dgm:t>
        <a:bodyPr/>
        <a:lstStyle/>
        <a:p>
          <a:r>
            <a:rPr lang="tr-TR" altLang="tr-T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Etiğin araştırma konusudur.</a:t>
          </a:r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514AFF-6C65-4823-82E7-7BC0AC8D8CED}" type="parTrans" cxnId="{CE731C5E-B0B6-47D2-84C2-24D8B0200637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E17BF0-7D59-4D2E-838C-9E86F67DD56A}" type="sibTrans" cxnId="{CE731C5E-B0B6-47D2-84C2-24D8B0200637}">
      <dgm:prSet/>
      <dgm:spPr/>
      <dgm:t>
        <a:bodyPr/>
        <a:lstStyle/>
        <a:p>
          <a:endParaRPr lang="tr-T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BDDD33-A68F-4A3B-872C-FABC61247D38}" type="pres">
      <dgm:prSet presAssocID="{E64BE12D-8291-4725-9B59-BB7A5F63994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09FB6DAE-5CBF-449B-B5B9-093182889F69}" type="pres">
      <dgm:prSet presAssocID="{BC11E4BC-7383-4CA8-A342-8C30F5A81341}" presName="posSpace" presStyleCnt="0"/>
      <dgm:spPr/>
    </dgm:pt>
    <dgm:pt modelId="{0AEF3B2E-325D-436F-937C-C720846BE493}" type="pres">
      <dgm:prSet presAssocID="{BC11E4BC-7383-4CA8-A342-8C30F5A81341}" presName="vertFlow" presStyleCnt="0"/>
      <dgm:spPr/>
    </dgm:pt>
    <dgm:pt modelId="{1B45C744-0C8A-47B0-B391-1BC3A388792B}" type="pres">
      <dgm:prSet presAssocID="{BC11E4BC-7383-4CA8-A342-8C30F5A81341}" presName="topSpace" presStyleCnt="0"/>
      <dgm:spPr/>
    </dgm:pt>
    <dgm:pt modelId="{4E3CD0F8-634F-4890-AACC-FC7B2D6C65DA}" type="pres">
      <dgm:prSet presAssocID="{BC11E4BC-7383-4CA8-A342-8C30F5A81341}" presName="firstComp" presStyleCnt="0"/>
      <dgm:spPr/>
    </dgm:pt>
    <dgm:pt modelId="{D41411DE-0FCB-4129-8A37-A3BBB7C15071}" type="pres">
      <dgm:prSet presAssocID="{BC11E4BC-7383-4CA8-A342-8C30F5A81341}" presName="firstChild" presStyleLbl="bgAccFollowNode1" presStyleIdx="0" presStyleCnt="2"/>
      <dgm:spPr/>
      <dgm:t>
        <a:bodyPr/>
        <a:lstStyle/>
        <a:p>
          <a:endParaRPr lang="tr-TR"/>
        </a:p>
      </dgm:t>
    </dgm:pt>
    <dgm:pt modelId="{1A0218A0-41C5-4406-B979-2BE8F793F828}" type="pres">
      <dgm:prSet presAssocID="{BC11E4BC-7383-4CA8-A342-8C30F5A81341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BE284E-1DA9-423F-80DD-0EE23E7B501D}" type="pres">
      <dgm:prSet presAssocID="{BC11E4BC-7383-4CA8-A342-8C30F5A81341}" presName="negSpace" presStyleCnt="0"/>
      <dgm:spPr/>
    </dgm:pt>
    <dgm:pt modelId="{A911AA23-7C3B-4FA3-B442-977811D1ECF3}" type="pres">
      <dgm:prSet presAssocID="{BC11E4BC-7383-4CA8-A342-8C30F5A81341}" presName="circle" presStyleLbl="node1" presStyleIdx="0" presStyleCnt="2" custLinFactNeighborX="-2365"/>
      <dgm:spPr/>
      <dgm:t>
        <a:bodyPr/>
        <a:lstStyle/>
        <a:p>
          <a:endParaRPr lang="tr-TR"/>
        </a:p>
      </dgm:t>
    </dgm:pt>
    <dgm:pt modelId="{7D64990E-6E42-47FE-AD5C-686D11019520}" type="pres">
      <dgm:prSet presAssocID="{EEA7CEF0-EA85-4D7B-B93E-EFDAA622C85A}" presName="transSpace" presStyleCnt="0"/>
      <dgm:spPr/>
    </dgm:pt>
    <dgm:pt modelId="{38CB893D-1984-4B5A-8D25-1309612D4943}" type="pres">
      <dgm:prSet presAssocID="{F5F56019-6B20-40D4-84C9-172841D7A65A}" presName="posSpace" presStyleCnt="0"/>
      <dgm:spPr/>
    </dgm:pt>
    <dgm:pt modelId="{7DD03038-7612-4134-BA5E-68CBC16A6B86}" type="pres">
      <dgm:prSet presAssocID="{F5F56019-6B20-40D4-84C9-172841D7A65A}" presName="vertFlow" presStyleCnt="0"/>
      <dgm:spPr/>
    </dgm:pt>
    <dgm:pt modelId="{35789740-C238-4AC9-9AA5-075CCFF09C4A}" type="pres">
      <dgm:prSet presAssocID="{F5F56019-6B20-40D4-84C9-172841D7A65A}" presName="topSpace" presStyleCnt="0"/>
      <dgm:spPr/>
    </dgm:pt>
    <dgm:pt modelId="{1C5CC756-88CA-41A1-B024-7FAF43141D6F}" type="pres">
      <dgm:prSet presAssocID="{F5F56019-6B20-40D4-84C9-172841D7A65A}" presName="firstComp" presStyleCnt="0"/>
      <dgm:spPr/>
    </dgm:pt>
    <dgm:pt modelId="{46CDC7C0-1A74-4E71-95B1-A8F2BC891DF3}" type="pres">
      <dgm:prSet presAssocID="{F5F56019-6B20-40D4-84C9-172841D7A65A}" presName="firstChild" presStyleLbl="bgAccFollowNode1" presStyleIdx="1" presStyleCnt="2" custLinFactNeighborX="3054"/>
      <dgm:spPr/>
      <dgm:t>
        <a:bodyPr/>
        <a:lstStyle/>
        <a:p>
          <a:endParaRPr lang="tr-TR"/>
        </a:p>
      </dgm:t>
    </dgm:pt>
    <dgm:pt modelId="{44718413-A9FF-4D89-9838-D0028D9727D2}" type="pres">
      <dgm:prSet presAssocID="{F5F56019-6B20-40D4-84C9-172841D7A65A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76F865D-2FB4-4356-B1DB-9F4465540283}" type="pres">
      <dgm:prSet presAssocID="{F5F56019-6B20-40D4-84C9-172841D7A65A}" presName="negSpace" presStyleCnt="0"/>
      <dgm:spPr/>
    </dgm:pt>
    <dgm:pt modelId="{5D5C7111-216A-4158-9163-E35E36604D37}" type="pres">
      <dgm:prSet presAssocID="{F5F56019-6B20-40D4-84C9-172841D7A65A}" presName="circle" presStyleLbl="node1" presStyleIdx="1" presStyleCnt="2" custScaleX="132263" custLinFactNeighborX="-11177"/>
      <dgm:spPr/>
      <dgm:t>
        <a:bodyPr/>
        <a:lstStyle/>
        <a:p>
          <a:endParaRPr lang="tr-TR"/>
        </a:p>
      </dgm:t>
    </dgm:pt>
  </dgm:ptLst>
  <dgm:cxnLst>
    <dgm:cxn modelId="{CE731C5E-B0B6-47D2-84C2-24D8B0200637}" srcId="{F5F56019-6B20-40D4-84C9-172841D7A65A}" destId="{0513DF70-608B-481F-A491-F4048F4DB45F}" srcOrd="0" destOrd="0" parTransId="{78514AFF-6C65-4823-82E7-7BC0AC8D8CED}" sibTransId="{1EE17BF0-7D59-4D2E-838C-9E86F67DD56A}"/>
    <dgm:cxn modelId="{36903735-4D1A-443A-9575-2DD7F367F647}" type="presOf" srcId="{0A16420A-3CF1-4F26-AC91-1FA09FABD554}" destId="{1A0218A0-41C5-4406-B979-2BE8F793F828}" srcOrd="1" destOrd="0" presId="urn:microsoft.com/office/officeart/2005/8/layout/hList9"/>
    <dgm:cxn modelId="{DDEBF125-74F5-4E1A-8844-69A449BC9768}" srcId="{E64BE12D-8291-4725-9B59-BB7A5F63994B}" destId="{F5F56019-6B20-40D4-84C9-172841D7A65A}" srcOrd="1" destOrd="0" parTransId="{41F71EBE-DADE-4A27-880A-9A72487F5C42}" sibTransId="{E183C276-C0FE-47EA-BA17-E6929D7E0F23}"/>
    <dgm:cxn modelId="{9750C64B-C55B-4B7C-919A-E2DE3DE4D4C0}" srcId="{E64BE12D-8291-4725-9B59-BB7A5F63994B}" destId="{BC11E4BC-7383-4CA8-A342-8C30F5A81341}" srcOrd="0" destOrd="0" parTransId="{92811FA6-CFCD-4321-A5F3-28A1F8C14F90}" sibTransId="{EEA7CEF0-EA85-4D7B-B93E-EFDAA622C85A}"/>
    <dgm:cxn modelId="{28824C7B-0ABC-4F67-93FC-AB3CB67B76C0}" type="presOf" srcId="{BC11E4BC-7383-4CA8-A342-8C30F5A81341}" destId="{A911AA23-7C3B-4FA3-B442-977811D1ECF3}" srcOrd="0" destOrd="0" presId="urn:microsoft.com/office/officeart/2005/8/layout/hList9"/>
    <dgm:cxn modelId="{8C91DC3E-6749-47E4-B06F-E9773A0A1941}" type="presOf" srcId="{0513DF70-608B-481F-A491-F4048F4DB45F}" destId="{44718413-A9FF-4D89-9838-D0028D9727D2}" srcOrd="1" destOrd="0" presId="urn:microsoft.com/office/officeart/2005/8/layout/hList9"/>
    <dgm:cxn modelId="{1ACC715D-6BCA-49F2-B56B-6DBCA7C9B69B}" srcId="{BC11E4BC-7383-4CA8-A342-8C30F5A81341}" destId="{0A16420A-3CF1-4F26-AC91-1FA09FABD554}" srcOrd="0" destOrd="0" parTransId="{B8335EC4-58AC-450A-9B9C-414F6FA0A24D}" sibTransId="{EC4624AE-7E79-4BBB-B0FF-53AD7C3C74C7}"/>
    <dgm:cxn modelId="{E0099835-134F-4EBD-A8AF-683349D6AD22}" type="presOf" srcId="{0513DF70-608B-481F-A491-F4048F4DB45F}" destId="{46CDC7C0-1A74-4E71-95B1-A8F2BC891DF3}" srcOrd="0" destOrd="0" presId="urn:microsoft.com/office/officeart/2005/8/layout/hList9"/>
    <dgm:cxn modelId="{2B2693B7-B8FE-4899-85F0-320F64456DF6}" type="presOf" srcId="{0A16420A-3CF1-4F26-AC91-1FA09FABD554}" destId="{D41411DE-0FCB-4129-8A37-A3BBB7C15071}" srcOrd="0" destOrd="0" presId="urn:microsoft.com/office/officeart/2005/8/layout/hList9"/>
    <dgm:cxn modelId="{F9ABBFF5-DE97-42C0-B614-F06BA12EA24C}" type="presOf" srcId="{E64BE12D-8291-4725-9B59-BB7A5F63994B}" destId="{BFBDDD33-A68F-4A3B-872C-FABC61247D38}" srcOrd="0" destOrd="0" presId="urn:microsoft.com/office/officeart/2005/8/layout/hList9"/>
    <dgm:cxn modelId="{36D2AE81-31CC-4325-BA4E-DB28F7944C59}" type="presOf" srcId="{F5F56019-6B20-40D4-84C9-172841D7A65A}" destId="{5D5C7111-216A-4158-9163-E35E36604D37}" srcOrd="0" destOrd="0" presId="urn:microsoft.com/office/officeart/2005/8/layout/hList9"/>
    <dgm:cxn modelId="{DF3B7603-564C-4247-A3EE-9FA06D16E769}" type="presParOf" srcId="{BFBDDD33-A68F-4A3B-872C-FABC61247D38}" destId="{09FB6DAE-5CBF-449B-B5B9-093182889F69}" srcOrd="0" destOrd="0" presId="urn:microsoft.com/office/officeart/2005/8/layout/hList9"/>
    <dgm:cxn modelId="{381601C8-E628-44DE-B9CF-0717E6E445BB}" type="presParOf" srcId="{BFBDDD33-A68F-4A3B-872C-FABC61247D38}" destId="{0AEF3B2E-325D-436F-937C-C720846BE493}" srcOrd="1" destOrd="0" presId="urn:microsoft.com/office/officeart/2005/8/layout/hList9"/>
    <dgm:cxn modelId="{E0E3D010-FAD5-4281-AD20-BFC03F939DF7}" type="presParOf" srcId="{0AEF3B2E-325D-436F-937C-C720846BE493}" destId="{1B45C744-0C8A-47B0-B391-1BC3A388792B}" srcOrd="0" destOrd="0" presId="urn:microsoft.com/office/officeart/2005/8/layout/hList9"/>
    <dgm:cxn modelId="{2033B3E5-95A2-44C3-8812-C222BD22B124}" type="presParOf" srcId="{0AEF3B2E-325D-436F-937C-C720846BE493}" destId="{4E3CD0F8-634F-4890-AACC-FC7B2D6C65DA}" srcOrd="1" destOrd="0" presId="urn:microsoft.com/office/officeart/2005/8/layout/hList9"/>
    <dgm:cxn modelId="{B9F8256B-9721-4D49-9BD0-D65A584C8318}" type="presParOf" srcId="{4E3CD0F8-634F-4890-AACC-FC7B2D6C65DA}" destId="{D41411DE-0FCB-4129-8A37-A3BBB7C15071}" srcOrd="0" destOrd="0" presId="urn:microsoft.com/office/officeart/2005/8/layout/hList9"/>
    <dgm:cxn modelId="{217145B4-3A46-4A3D-9FBE-ECD44A032CA0}" type="presParOf" srcId="{4E3CD0F8-634F-4890-AACC-FC7B2D6C65DA}" destId="{1A0218A0-41C5-4406-B979-2BE8F793F828}" srcOrd="1" destOrd="0" presId="urn:microsoft.com/office/officeart/2005/8/layout/hList9"/>
    <dgm:cxn modelId="{A636E5BF-C6D3-436F-9A3B-FD9D870A1E79}" type="presParOf" srcId="{BFBDDD33-A68F-4A3B-872C-FABC61247D38}" destId="{2DBE284E-1DA9-423F-80DD-0EE23E7B501D}" srcOrd="2" destOrd="0" presId="urn:microsoft.com/office/officeart/2005/8/layout/hList9"/>
    <dgm:cxn modelId="{4F26BC1F-2DC4-49C2-96CA-B4D1DDFEA099}" type="presParOf" srcId="{BFBDDD33-A68F-4A3B-872C-FABC61247D38}" destId="{A911AA23-7C3B-4FA3-B442-977811D1ECF3}" srcOrd="3" destOrd="0" presId="urn:microsoft.com/office/officeart/2005/8/layout/hList9"/>
    <dgm:cxn modelId="{563106F8-0986-420E-8B8C-9A7C0704887D}" type="presParOf" srcId="{BFBDDD33-A68F-4A3B-872C-FABC61247D38}" destId="{7D64990E-6E42-47FE-AD5C-686D11019520}" srcOrd="4" destOrd="0" presId="urn:microsoft.com/office/officeart/2005/8/layout/hList9"/>
    <dgm:cxn modelId="{07F8D3B8-9CAD-45FB-9BB9-EB615E1413B7}" type="presParOf" srcId="{BFBDDD33-A68F-4A3B-872C-FABC61247D38}" destId="{38CB893D-1984-4B5A-8D25-1309612D4943}" srcOrd="5" destOrd="0" presId="urn:microsoft.com/office/officeart/2005/8/layout/hList9"/>
    <dgm:cxn modelId="{31917B35-4342-4A2F-80F7-BF6C2B70FCA9}" type="presParOf" srcId="{BFBDDD33-A68F-4A3B-872C-FABC61247D38}" destId="{7DD03038-7612-4134-BA5E-68CBC16A6B86}" srcOrd="6" destOrd="0" presId="urn:microsoft.com/office/officeart/2005/8/layout/hList9"/>
    <dgm:cxn modelId="{38720DEE-A625-4798-9664-0CB1DF3A9443}" type="presParOf" srcId="{7DD03038-7612-4134-BA5E-68CBC16A6B86}" destId="{35789740-C238-4AC9-9AA5-075CCFF09C4A}" srcOrd="0" destOrd="0" presId="urn:microsoft.com/office/officeart/2005/8/layout/hList9"/>
    <dgm:cxn modelId="{A54F4BF6-CDD2-4EBE-8E4B-A53C822DAC43}" type="presParOf" srcId="{7DD03038-7612-4134-BA5E-68CBC16A6B86}" destId="{1C5CC756-88CA-41A1-B024-7FAF43141D6F}" srcOrd="1" destOrd="0" presId="urn:microsoft.com/office/officeart/2005/8/layout/hList9"/>
    <dgm:cxn modelId="{83C373D8-CD61-4DF5-B20B-4BF52DA541D2}" type="presParOf" srcId="{1C5CC756-88CA-41A1-B024-7FAF43141D6F}" destId="{46CDC7C0-1A74-4E71-95B1-A8F2BC891DF3}" srcOrd="0" destOrd="0" presId="urn:microsoft.com/office/officeart/2005/8/layout/hList9"/>
    <dgm:cxn modelId="{E3592EFC-4223-4DC7-8AA4-0E0004CF84D9}" type="presParOf" srcId="{1C5CC756-88CA-41A1-B024-7FAF43141D6F}" destId="{44718413-A9FF-4D89-9838-D0028D9727D2}" srcOrd="1" destOrd="0" presId="urn:microsoft.com/office/officeart/2005/8/layout/hList9"/>
    <dgm:cxn modelId="{B02589E6-D30E-433F-BF5A-1BA5562CFA30}" type="presParOf" srcId="{BFBDDD33-A68F-4A3B-872C-FABC61247D38}" destId="{276F865D-2FB4-4356-B1DB-9F4465540283}" srcOrd="7" destOrd="0" presId="urn:microsoft.com/office/officeart/2005/8/layout/hList9"/>
    <dgm:cxn modelId="{D347277E-7083-4FAA-B0FB-9A4E02BCA63C}" type="presParOf" srcId="{BFBDDD33-A68F-4A3B-872C-FABC61247D38}" destId="{5D5C7111-216A-4158-9163-E35E36604D37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0401BE-60BF-44D6-BA3B-A49D22DB0363}" type="doc">
      <dgm:prSet loTypeId="urn:microsoft.com/office/officeart/2005/8/layout/vList6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29CB6135-2571-46C6-A387-BB580451A6C1}">
      <dgm:prSet phldrT="[Metin]" custT="1"/>
      <dgm:spPr/>
      <dgm:t>
        <a:bodyPr/>
        <a:lstStyle/>
        <a:p>
          <a:r>
            <a:rPr lang="tr-TR" sz="8000" b="1" u="sng">
              <a:solidFill>
                <a:srgbClr val="C00000"/>
              </a:solidFill>
            </a:rPr>
            <a:t>ETİK</a:t>
          </a:r>
          <a:endParaRPr lang="tr-TR" sz="8000" b="1" u="sng" dirty="0">
            <a:solidFill>
              <a:srgbClr val="C00000"/>
            </a:solidFill>
          </a:endParaRPr>
        </a:p>
      </dgm:t>
    </dgm:pt>
    <dgm:pt modelId="{E7519B29-790D-472F-B4E3-DD38BF137FE0}" type="parTrans" cxnId="{FEED99C9-AD01-4A63-863D-7D3059485DEF}">
      <dgm:prSet/>
      <dgm:spPr/>
      <dgm:t>
        <a:bodyPr/>
        <a:lstStyle/>
        <a:p>
          <a:endParaRPr lang="tr-TR"/>
        </a:p>
      </dgm:t>
    </dgm:pt>
    <dgm:pt modelId="{A31FC6CD-5B35-460A-9621-3CDCF81B7A36}" type="sibTrans" cxnId="{FEED99C9-AD01-4A63-863D-7D3059485DEF}">
      <dgm:prSet/>
      <dgm:spPr/>
      <dgm:t>
        <a:bodyPr/>
        <a:lstStyle/>
        <a:p>
          <a:endParaRPr lang="tr-TR"/>
        </a:p>
      </dgm:t>
    </dgm:pt>
    <dgm:pt modelId="{6EEAD631-9A46-4DCB-965E-B67B103E0EAB}">
      <dgm:prSet phldrT="[Metin]" custT="1"/>
      <dgm:spPr/>
      <dgm:t>
        <a:bodyPr/>
        <a:lstStyle/>
        <a:p>
          <a:pPr algn="just"/>
          <a:r>
            <a: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Yasalardan farklı olarak, çoğunlukla yazılı ve kesin kurallar içermez. </a:t>
          </a:r>
          <a:endParaRPr lang="tr-T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1EA88B-7960-4FD3-B378-23455C676FD3}" type="parTrans" cxnId="{2E57E6BA-9779-48DB-BC16-DB6C9817287D}">
      <dgm:prSet/>
      <dgm:spPr/>
      <dgm:t>
        <a:bodyPr/>
        <a:lstStyle/>
        <a:p>
          <a:endParaRPr lang="tr-TR"/>
        </a:p>
      </dgm:t>
    </dgm:pt>
    <dgm:pt modelId="{89A4BAE2-54E3-4CCF-91A8-D5896BFC65CB}" type="sibTrans" cxnId="{2E57E6BA-9779-48DB-BC16-DB6C9817287D}">
      <dgm:prSet/>
      <dgm:spPr/>
      <dgm:t>
        <a:bodyPr/>
        <a:lstStyle/>
        <a:p>
          <a:endParaRPr lang="tr-TR"/>
        </a:p>
      </dgm:t>
    </dgm:pt>
    <dgm:pt modelId="{3FF36C19-39E1-4510-A269-01BC3EF42090}">
      <dgm:prSet phldrT="[Metin]" custT="1"/>
      <dgm:spPr/>
      <dgm:t>
        <a:bodyPr/>
        <a:lstStyle/>
        <a:p>
          <a:pPr algn="just"/>
          <a:r>
            <a:rPr lang="tr-TR" altLang="tr-TR" sz="2400">
              <a:latin typeface="Times New Roman" panose="02020603050405020304" pitchFamily="18" charset="0"/>
              <a:cs typeface="Times New Roman" panose="02020603050405020304" pitchFamily="18" charset="0"/>
            </a:rPr>
            <a:t>Zamanla değişen koşullara, toplumsal gereksinim ve bilimsel gelişmelere bağlı olarak değişimler gösterebilir.</a:t>
          </a:r>
          <a:endParaRPr lang="tr-T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2D9A89-7F18-4833-8DDD-210BC74C7C08}" type="parTrans" cxnId="{AEEE38D8-F69E-4844-B625-7CAC74B1C866}">
      <dgm:prSet/>
      <dgm:spPr/>
      <dgm:t>
        <a:bodyPr/>
        <a:lstStyle/>
        <a:p>
          <a:endParaRPr lang="tr-TR"/>
        </a:p>
      </dgm:t>
    </dgm:pt>
    <dgm:pt modelId="{3303D90D-A05D-4A34-802D-37647E28E7F1}" type="sibTrans" cxnId="{AEEE38D8-F69E-4844-B625-7CAC74B1C866}">
      <dgm:prSet/>
      <dgm:spPr/>
      <dgm:t>
        <a:bodyPr/>
        <a:lstStyle/>
        <a:p>
          <a:endParaRPr lang="tr-TR"/>
        </a:p>
      </dgm:t>
    </dgm:pt>
    <dgm:pt modelId="{0B698741-95D3-45A5-ACE3-78FAE2CC6A74}">
      <dgm:prSet phldrT="[Metin]"/>
      <dgm:spPr/>
      <dgm:t>
        <a:bodyPr/>
        <a:lstStyle/>
        <a:p>
          <a:r>
            <a:rPr lang="tr-TR" dirty="0"/>
            <a:t>Ancak,</a:t>
          </a:r>
        </a:p>
      </dgm:t>
    </dgm:pt>
    <dgm:pt modelId="{34B1E2A0-9592-4CA5-9CA7-6800DF68452F}" type="parTrans" cxnId="{21CBEB65-3B3B-47AB-A0C4-94F3EC9E4475}">
      <dgm:prSet/>
      <dgm:spPr/>
      <dgm:t>
        <a:bodyPr/>
        <a:lstStyle/>
        <a:p>
          <a:endParaRPr lang="tr-TR"/>
        </a:p>
      </dgm:t>
    </dgm:pt>
    <dgm:pt modelId="{23D9A38C-22BD-48A0-8360-45C8CDF84CE1}" type="sibTrans" cxnId="{21CBEB65-3B3B-47AB-A0C4-94F3EC9E4475}">
      <dgm:prSet/>
      <dgm:spPr/>
      <dgm:t>
        <a:bodyPr/>
        <a:lstStyle/>
        <a:p>
          <a:endParaRPr lang="tr-TR"/>
        </a:p>
      </dgm:t>
    </dgm:pt>
    <dgm:pt modelId="{FC983E3B-94CF-47F4-9836-255604DC3350}">
      <dgm:prSet phldrT="[Metin]" custT="1"/>
      <dgm:spPr/>
      <dgm:t>
        <a:bodyPr/>
        <a:lstStyle/>
        <a:p>
          <a:pPr algn="just"/>
          <a:r>
            <a:rPr lang="tr-T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İyilik etme,</a:t>
          </a:r>
        </a:p>
      </dgm:t>
    </dgm:pt>
    <dgm:pt modelId="{886E1D9F-0580-47CE-BE4C-FBCD2CC18D3B}" type="parTrans" cxnId="{D6C08F6A-2DC3-45E0-89E3-6A37CEECF72E}">
      <dgm:prSet/>
      <dgm:spPr/>
      <dgm:t>
        <a:bodyPr/>
        <a:lstStyle/>
        <a:p>
          <a:endParaRPr lang="tr-TR"/>
        </a:p>
      </dgm:t>
    </dgm:pt>
    <dgm:pt modelId="{1843076D-94F9-4C6A-A69B-F1B88C72DB70}" type="sibTrans" cxnId="{D6C08F6A-2DC3-45E0-89E3-6A37CEECF72E}">
      <dgm:prSet/>
      <dgm:spPr/>
      <dgm:t>
        <a:bodyPr/>
        <a:lstStyle/>
        <a:p>
          <a:endParaRPr lang="tr-TR"/>
        </a:p>
      </dgm:t>
    </dgm:pt>
    <dgm:pt modelId="{1909494B-16E9-4F72-B75E-4A621A903B8C}">
      <dgm:prSet phldrT="[Metin]" custT="1"/>
      <dgm:spPr/>
      <dgm:t>
        <a:bodyPr/>
        <a:lstStyle/>
        <a:p>
          <a:pPr algn="just"/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315F0E-7C22-4181-A008-7F793881ABA0}" type="parTrans" cxnId="{2F8C185D-890D-4F8B-9758-C2858830FA31}">
      <dgm:prSet/>
      <dgm:spPr/>
      <dgm:t>
        <a:bodyPr/>
        <a:lstStyle/>
        <a:p>
          <a:endParaRPr lang="tr-TR"/>
        </a:p>
      </dgm:t>
    </dgm:pt>
    <dgm:pt modelId="{656C8420-9F21-4AE6-83D3-A3C9C45B2AF3}" type="sibTrans" cxnId="{2F8C185D-890D-4F8B-9758-C2858830FA31}">
      <dgm:prSet/>
      <dgm:spPr/>
      <dgm:t>
        <a:bodyPr/>
        <a:lstStyle/>
        <a:p>
          <a:endParaRPr lang="tr-TR"/>
        </a:p>
      </dgm:t>
    </dgm:pt>
    <dgm:pt modelId="{90BA0469-6857-4446-8394-F59125567ED0}">
      <dgm:prSet phldrT="[Metin]" custT="1"/>
      <dgm:spPr/>
      <dgm:t>
        <a:bodyPr/>
        <a:lstStyle/>
        <a:p>
          <a:pPr algn="just"/>
          <a:r>
            <a:rPr lang="tr-T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Kötülük etmeme,</a:t>
          </a:r>
        </a:p>
      </dgm:t>
    </dgm:pt>
    <dgm:pt modelId="{5FA82E54-C115-403A-AF27-5433C4D3012F}" type="parTrans" cxnId="{1169A2CD-F186-4719-8315-C77A0303B265}">
      <dgm:prSet/>
      <dgm:spPr/>
      <dgm:t>
        <a:bodyPr/>
        <a:lstStyle/>
        <a:p>
          <a:endParaRPr lang="tr-TR"/>
        </a:p>
      </dgm:t>
    </dgm:pt>
    <dgm:pt modelId="{8F8B6BD5-DB3B-4B6E-B59C-369E1021B8E9}" type="sibTrans" cxnId="{1169A2CD-F186-4719-8315-C77A0303B265}">
      <dgm:prSet/>
      <dgm:spPr/>
      <dgm:t>
        <a:bodyPr/>
        <a:lstStyle/>
        <a:p>
          <a:endParaRPr lang="tr-TR"/>
        </a:p>
      </dgm:t>
    </dgm:pt>
    <dgm:pt modelId="{27242520-EAFF-4FA6-B81E-21EFDA4846B3}">
      <dgm:prSet phldrT="[Metin]" custT="1"/>
      <dgm:spPr/>
      <dgm:t>
        <a:bodyPr/>
        <a:lstStyle/>
        <a:p>
          <a:pPr algn="just"/>
          <a:r>
            <a:rPr lang="tr-T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Adil davranma,</a:t>
          </a:r>
        </a:p>
      </dgm:t>
    </dgm:pt>
    <dgm:pt modelId="{4E23321A-9A98-48BF-94D8-C40E5EC6EBF1}" type="parTrans" cxnId="{F7D535D8-2D26-495B-B5B8-1431A7D6578B}">
      <dgm:prSet/>
      <dgm:spPr/>
      <dgm:t>
        <a:bodyPr/>
        <a:lstStyle/>
        <a:p>
          <a:endParaRPr lang="tr-TR"/>
        </a:p>
      </dgm:t>
    </dgm:pt>
    <dgm:pt modelId="{36290038-43C5-4C8B-912A-7EB2C832D19D}" type="sibTrans" cxnId="{F7D535D8-2D26-495B-B5B8-1431A7D6578B}">
      <dgm:prSet/>
      <dgm:spPr/>
      <dgm:t>
        <a:bodyPr/>
        <a:lstStyle/>
        <a:p>
          <a:endParaRPr lang="tr-TR"/>
        </a:p>
      </dgm:t>
    </dgm:pt>
    <dgm:pt modelId="{C9EE00A4-195E-459F-8992-353A4D5B342F}">
      <dgm:prSet phldrT="[Metin]" custT="1"/>
      <dgm:spPr/>
      <dgm:t>
        <a:bodyPr/>
        <a:lstStyle/>
        <a:p>
          <a:pPr algn="just"/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3AA7EE-1533-4811-9A41-443B90B72585}" type="parTrans" cxnId="{851F27F1-D032-42F4-9936-7FD89E29702A}">
      <dgm:prSet/>
      <dgm:spPr/>
      <dgm:t>
        <a:bodyPr/>
        <a:lstStyle/>
        <a:p>
          <a:endParaRPr lang="tr-TR"/>
        </a:p>
      </dgm:t>
    </dgm:pt>
    <dgm:pt modelId="{0594D049-CB76-4163-8A05-586D03E77F17}" type="sibTrans" cxnId="{851F27F1-D032-42F4-9936-7FD89E29702A}">
      <dgm:prSet/>
      <dgm:spPr/>
      <dgm:t>
        <a:bodyPr/>
        <a:lstStyle/>
        <a:p>
          <a:endParaRPr lang="tr-TR"/>
        </a:p>
      </dgm:t>
    </dgm:pt>
    <dgm:pt modelId="{6B881836-7CE6-4B19-81BE-99B0AC757912}">
      <dgm:prSet phldrT="[Metin]" custT="1"/>
      <dgm:spPr/>
      <dgm:t>
        <a:bodyPr/>
        <a:lstStyle/>
        <a:p>
          <a:pPr algn="just"/>
          <a:r>
            <a:rPr lang="tr-T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……gibi kavramlar değişmez…</a:t>
          </a:r>
        </a:p>
      </dgm:t>
    </dgm:pt>
    <dgm:pt modelId="{43541A69-21CD-438C-9E3A-3CEB56E268BF}" type="parTrans" cxnId="{873EF347-5232-435D-A878-063AA33478F4}">
      <dgm:prSet/>
      <dgm:spPr/>
    </dgm:pt>
    <dgm:pt modelId="{C326ADE5-ED57-45EF-956C-8A7E7ABF011E}" type="sibTrans" cxnId="{873EF347-5232-435D-A878-063AA33478F4}">
      <dgm:prSet/>
      <dgm:spPr/>
    </dgm:pt>
    <dgm:pt modelId="{284F7882-2547-49E2-AEB9-009D99F51EEA}" type="pres">
      <dgm:prSet presAssocID="{AF0401BE-60BF-44D6-BA3B-A49D22DB03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CE69BC6-A49F-432B-8591-D5DE1608369A}" type="pres">
      <dgm:prSet presAssocID="{29CB6135-2571-46C6-A387-BB580451A6C1}" presName="linNode" presStyleCnt="0"/>
      <dgm:spPr/>
    </dgm:pt>
    <dgm:pt modelId="{ECBCEBE8-E45A-44D8-A7F2-FE61D2D654C1}" type="pres">
      <dgm:prSet presAssocID="{29CB6135-2571-46C6-A387-BB580451A6C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11BC2E-8B2F-48B1-A9FE-7F24D57BA927}" type="pres">
      <dgm:prSet presAssocID="{29CB6135-2571-46C6-A387-BB580451A6C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FDE378-4023-408B-9D10-9C4109583C9E}" type="pres">
      <dgm:prSet presAssocID="{A31FC6CD-5B35-460A-9621-3CDCF81B7A36}" presName="spacing" presStyleCnt="0"/>
      <dgm:spPr/>
    </dgm:pt>
    <dgm:pt modelId="{45A3D85D-5662-45F4-8B12-048A49583B94}" type="pres">
      <dgm:prSet presAssocID="{0B698741-95D3-45A5-ACE3-78FAE2CC6A74}" presName="linNode" presStyleCnt="0"/>
      <dgm:spPr/>
    </dgm:pt>
    <dgm:pt modelId="{2FDA39AE-EE83-49DC-B57F-31F0E1DF9FA2}" type="pres">
      <dgm:prSet presAssocID="{0B698741-95D3-45A5-ACE3-78FAE2CC6A74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6FA07B-4293-408D-92FF-37DA8E8A5887}" type="pres">
      <dgm:prSet presAssocID="{0B698741-95D3-45A5-ACE3-78FAE2CC6A74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7D535D8-2D26-495B-B5B8-1431A7D6578B}" srcId="{0B698741-95D3-45A5-ACE3-78FAE2CC6A74}" destId="{27242520-EAFF-4FA6-B81E-21EFDA4846B3}" srcOrd="2" destOrd="0" parTransId="{4E23321A-9A98-48BF-94D8-C40E5EC6EBF1}" sibTransId="{36290038-43C5-4C8B-912A-7EB2C832D19D}"/>
    <dgm:cxn modelId="{C03048BC-FE3C-47DB-83C7-19DDA6FE86C1}" type="presOf" srcId="{FC983E3B-94CF-47F4-9836-255604DC3350}" destId="{3E6FA07B-4293-408D-92FF-37DA8E8A5887}" srcOrd="0" destOrd="0" presId="urn:microsoft.com/office/officeart/2005/8/layout/vList6"/>
    <dgm:cxn modelId="{5B35E660-C969-45C9-A86F-55F1068725D3}" type="presOf" srcId="{6B881836-7CE6-4B19-81BE-99B0AC757912}" destId="{3E6FA07B-4293-408D-92FF-37DA8E8A5887}" srcOrd="0" destOrd="3" presId="urn:microsoft.com/office/officeart/2005/8/layout/vList6"/>
    <dgm:cxn modelId="{1169A2CD-F186-4719-8315-C77A0303B265}" srcId="{0B698741-95D3-45A5-ACE3-78FAE2CC6A74}" destId="{90BA0469-6857-4446-8394-F59125567ED0}" srcOrd="1" destOrd="0" parTransId="{5FA82E54-C115-403A-AF27-5433C4D3012F}" sibTransId="{8F8B6BD5-DB3B-4B6E-B59C-369E1021B8E9}"/>
    <dgm:cxn modelId="{D6C08F6A-2DC3-45E0-89E3-6A37CEECF72E}" srcId="{0B698741-95D3-45A5-ACE3-78FAE2CC6A74}" destId="{FC983E3B-94CF-47F4-9836-255604DC3350}" srcOrd="0" destOrd="0" parTransId="{886E1D9F-0580-47CE-BE4C-FBCD2CC18D3B}" sibTransId="{1843076D-94F9-4C6A-A69B-F1B88C72DB70}"/>
    <dgm:cxn modelId="{43A76627-E712-48AC-9E75-F3F7498C9A1F}" type="presOf" srcId="{29CB6135-2571-46C6-A387-BB580451A6C1}" destId="{ECBCEBE8-E45A-44D8-A7F2-FE61D2D654C1}" srcOrd="0" destOrd="0" presId="urn:microsoft.com/office/officeart/2005/8/layout/vList6"/>
    <dgm:cxn modelId="{AEEE38D8-F69E-4844-B625-7CAC74B1C866}" srcId="{29CB6135-2571-46C6-A387-BB580451A6C1}" destId="{3FF36C19-39E1-4510-A269-01BC3EF42090}" srcOrd="1" destOrd="0" parTransId="{CA2D9A89-7F18-4833-8DDD-210BC74C7C08}" sibTransId="{3303D90D-A05D-4A34-802D-37647E28E7F1}"/>
    <dgm:cxn modelId="{FEED99C9-AD01-4A63-863D-7D3059485DEF}" srcId="{AF0401BE-60BF-44D6-BA3B-A49D22DB0363}" destId="{29CB6135-2571-46C6-A387-BB580451A6C1}" srcOrd="0" destOrd="0" parTransId="{E7519B29-790D-472F-B4E3-DD38BF137FE0}" sibTransId="{A31FC6CD-5B35-460A-9621-3CDCF81B7A36}"/>
    <dgm:cxn modelId="{F779818D-0E7F-44D8-B629-A2D835D7560A}" type="presOf" srcId="{27242520-EAFF-4FA6-B81E-21EFDA4846B3}" destId="{3E6FA07B-4293-408D-92FF-37DA8E8A5887}" srcOrd="0" destOrd="2" presId="urn:microsoft.com/office/officeart/2005/8/layout/vList6"/>
    <dgm:cxn modelId="{44E27D07-3F66-49A2-9D2B-CED2A6F819A5}" type="presOf" srcId="{1909494B-16E9-4F72-B75E-4A621A903B8C}" destId="{3E6FA07B-4293-408D-92FF-37DA8E8A5887}" srcOrd="0" destOrd="5" presId="urn:microsoft.com/office/officeart/2005/8/layout/vList6"/>
    <dgm:cxn modelId="{5BD64D31-D5F9-4676-8579-8BA528BCF3CD}" type="presOf" srcId="{90BA0469-6857-4446-8394-F59125567ED0}" destId="{3E6FA07B-4293-408D-92FF-37DA8E8A5887}" srcOrd="0" destOrd="1" presId="urn:microsoft.com/office/officeart/2005/8/layout/vList6"/>
    <dgm:cxn modelId="{8FCAFCBB-7BE9-4C0C-8DCF-DC09915064D4}" type="presOf" srcId="{6EEAD631-9A46-4DCB-965E-B67B103E0EAB}" destId="{1111BC2E-8B2F-48B1-A9FE-7F24D57BA927}" srcOrd="0" destOrd="0" presId="urn:microsoft.com/office/officeart/2005/8/layout/vList6"/>
    <dgm:cxn modelId="{16938836-868E-44C1-AF5F-9FFF0BD89FF7}" type="presOf" srcId="{0B698741-95D3-45A5-ACE3-78FAE2CC6A74}" destId="{2FDA39AE-EE83-49DC-B57F-31F0E1DF9FA2}" srcOrd="0" destOrd="0" presId="urn:microsoft.com/office/officeart/2005/8/layout/vList6"/>
    <dgm:cxn modelId="{368C64EC-5B4D-4F7F-80BA-1F48A49CCC50}" type="presOf" srcId="{C9EE00A4-195E-459F-8992-353A4D5B342F}" destId="{3E6FA07B-4293-408D-92FF-37DA8E8A5887}" srcOrd="0" destOrd="4" presId="urn:microsoft.com/office/officeart/2005/8/layout/vList6"/>
    <dgm:cxn modelId="{2E57E6BA-9779-48DB-BC16-DB6C9817287D}" srcId="{29CB6135-2571-46C6-A387-BB580451A6C1}" destId="{6EEAD631-9A46-4DCB-965E-B67B103E0EAB}" srcOrd="0" destOrd="0" parTransId="{0B1EA88B-7960-4FD3-B378-23455C676FD3}" sibTransId="{89A4BAE2-54E3-4CCF-91A8-D5896BFC65CB}"/>
    <dgm:cxn modelId="{21CBEB65-3B3B-47AB-A0C4-94F3EC9E4475}" srcId="{AF0401BE-60BF-44D6-BA3B-A49D22DB0363}" destId="{0B698741-95D3-45A5-ACE3-78FAE2CC6A74}" srcOrd="1" destOrd="0" parTransId="{34B1E2A0-9592-4CA5-9CA7-6800DF68452F}" sibTransId="{23D9A38C-22BD-48A0-8360-45C8CDF84CE1}"/>
    <dgm:cxn modelId="{165B6D99-2753-4EB0-8A10-76F4714C5BC3}" type="presOf" srcId="{3FF36C19-39E1-4510-A269-01BC3EF42090}" destId="{1111BC2E-8B2F-48B1-A9FE-7F24D57BA927}" srcOrd="0" destOrd="1" presId="urn:microsoft.com/office/officeart/2005/8/layout/vList6"/>
    <dgm:cxn modelId="{851F27F1-D032-42F4-9936-7FD89E29702A}" srcId="{0B698741-95D3-45A5-ACE3-78FAE2CC6A74}" destId="{C9EE00A4-195E-459F-8992-353A4D5B342F}" srcOrd="4" destOrd="0" parTransId="{6E3AA7EE-1533-4811-9A41-443B90B72585}" sibTransId="{0594D049-CB76-4163-8A05-586D03E77F17}"/>
    <dgm:cxn modelId="{873EF347-5232-435D-A878-063AA33478F4}" srcId="{0B698741-95D3-45A5-ACE3-78FAE2CC6A74}" destId="{6B881836-7CE6-4B19-81BE-99B0AC757912}" srcOrd="3" destOrd="0" parTransId="{43541A69-21CD-438C-9E3A-3CEB56E268BF}" sibTransId="{C326ADE5-ED57-45EF-956C-8A7E7ABF011E}"/>
    <dgm:cxn modelId="{2F8C185D-890D-4F8B-9758-C2858830FA31}" srcId="{0B698741-95D3-45A5-ACE3-78FAE2CC6A74}" destId="{1909494B-16E9-4F72-B75E-4A621A903B8C}" srcOrd="5" destOrd="0" parTransId="{A8315F0E-7C22-4181-A008-7F793881ABA0}" sibTransId="{656C8420-9F21-4AE6-83D3-A3C9C45B2AF3}"/>
    <dgm:cxn modelId="{67D5124D-F23E-4BD2-B6AE-8B7F757CEAA9}" type="presOf" srcId="{AF0401BE-60BF-44D6-BA3B-A49D22DB0363}" destId="{284F7882-2547-49E2-AEB9-009D99F51EEA}" srcOrd="0" destOrd="0" presId="urn:microsoft.com/office/officeart/2005/8/layout/vList6"/>
    <dgm:cxn modelId="{739AF611-FA3C-4C8B-AC23-D4B6F705D839}" type="presParOf" srcId="{284F7882-2547-49E2-AEB9-009D99F51EEA}" destId="{0CE69BC6-A49F-432B-8591-D5DE1608369A}" srcOrd="0" destOrd="0" presId="urn:microsoft.com/office/officeart/2005/8/layout/vList6"/>
    <dgm:cxn modelId="{ED36DF86-68AF-4F09-A172-FF6C2F85FC40}" type="presParOf" srcId="{0CE69BC6-A49F-432B-8591-D5DE1608369A}" destId="{ECBCEBE8-E45A-44D8-A7F2-FE61D2D654C1}" srcOrd="0" destOrd="0" presId="urn:microsoft.com/office/officeart/2005/8/layout/vList6"/>
    <dgm:cxn modelId="{FB3FA753-8B55-41DF-8060-E8B3FECB3682}" type="presParOf" srcId="{0CE69BC6-A49F-432B-8591-D5DE1608369A}" destId="{1111BC2E-8B2F-48B1-A9FE-7F24D57BA927}" srcOrd="1" destOrd="0" presId="urn:microsoft.com/office/officeart/2005/8/layout/vList6"/>
    <dgm:cxn modelId="{A98AA218-95D9-4E9D-B104-87DC42CFF70A}" type="presParOf" srcId="{284F7882-2547-49E2-AEB9-009D99F51EEA}" destId="{72FDE378-4023-408B-9D10-9C4109583C9E}" srcOrd="1" destOrd="0" presId="urn:microsoft.com/office/officeart/2005/8/layout/vList6"/>
    <dgm:cxn modelId="{BF210E46-FDE7-488F-9522-F3CFD874BF8F}" type="presParOf" srcId="{284F7882-2547-49E2-AEB9-009D99F51EEA}" destId="{45A3D85D-5662-45F4-8B12-048A49583B94}" srcOrd="2" destOrd="0" presId="urn:microsoft.com/office/officeart/2005/8/layout/vList6"/>
    <dgm:cxn modelId="{FE1AF227-B23C-463E-938D-300D7DE305EE}" type="presParOf" srcId="{45A3D85D-5662-45F4-8B12-048A49583B94}" destId="{2FDA39AE-EE83-49DC-B57F-31F0E1DF9FA2}" srcOrd="0" destOrd="0" presId="urn:microsoft.com/office/officeart/2005/8/layout/vList6"/>
    <dgm:cxn modelId="{9821A7A9-CEB0-4893-81DA-F55020F1F622}" type="presParOf" srcId="{45A3D85D-5662-45F4-8B12-048A49583B94}" destId="{3E6FA07B-4293-408D-92FF-37DA8E8A588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6D6092D-E4EF-4290-BD78-3136FB51157E}" type="doc">
      <dgm:prSet loTypeId="urn:microsoft.com/office/officeart/2005/8/layout/vList2" loCatId="list" qsTypeId="urn:microsoft.com/office/officeart/2005/8/quickstyle/simple2" qsCatId="simple" csTypeId="urn:microsoft.com/office/officeart/2005/8/colors/colorful1#2" csCatId="colorful" phldr="1"/>
      <dgm:spPr/>
      <dgm:t>
        <a:bodyPr/>
        <a:lstStyle/>
        <a:p>
          <a:endParaRPr lang="tr-TR"/>
        </a:p>
      </dgm:t>
    </dgm:pt>
    <dgm:pt modelId="{646AE3EF-EC74-4173-AD99-7F40D5972053}">
      <dgm:prSet phldrT="[Metin]" custT="1"/>
      <dgm:spPr/>
      <dgm:t>
        <a:bodyPr/>
        <a:lstStyle/>
        <a:p>
          <a:r>
            <a:rPr lang="tr-TR" sz="4400" dirty="0">
              <a:latin typeface="Times New Roman" panose="02020603050405020304" pitchFamily="18" charset="0"/>
              <a:cs typeface="Times New Roman" panose="02020603050405020304" pitchFamily="18" charset="0"/>
            </a:rPr>
            <a:t>Genel Ahlaka Uygunluk</a:t>
          </a:r>
        </a:p>
      </dgm:t>
    </dgm:pt>
    <dgm:pt modelId="{989B19AB-8D57-4A37-87B9-C7C158480169}" type="parTrans" cxnId="{38A61A7F-399B-4387-A5D7-079440DF62F3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3384B6-BCD0-4B97-8E85-A40FFB74C2D3}" type="sibTrans" cxnId="{38A61A7F-399B-4387-A5D7-079440DF62F3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7FC27A-1200-4AF6-930F-D75BE2E5784F}">
      <dgm:prSet phldrT="[Metin]" custT="1"/>
      <dgm:spPr/>
      <dgm:t>
        <a:bodyPr/>
        <a:lstStyle/>
        <a:p>
          <a:r>
            <a:rPr lang="tr-TR" sz="4400" dirty="0">
              <a:latin typeface="Times New Roman" panose="02020603050405020304" pitchFamily="18" charset="0"/>
              <a:cs typeface="Times New Roman" panose="02020603050405020304" pitchFamily="18" charset="0"/>
            </a:rPr>
            <a:t>Örnek Olma</a:t>
          </a:r>
        </a:p>
      </dgm:t>
    </dgm:pt>
    <dgm:pt modelId="{00287236-2FA0-4456-83EE-1690DFF053A7}" type="parTrans" cxnId="{F710F435-C1F4-4D14-8BDE-8B17B807C76B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925EE6-3461-41E2-9E52-1B1A93CC007D}" type="sibTrans" cxnId="{F710F435-C1F4-4D14-8BDE-8B17B807C76B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FD5805-3E40-43BF-8F10-D9CF2A0212CE}">
      <dgm:prSet phldrT="[Metin]" custT="1"/>
      <dgm:spPr/>
      <dgm:t>
        <a:bodyPr/>
        <a:lstStyle/>
        <a:p>
          <a:pPr algn="just"/>
          <a:r>
            <a:rPr lang="tr-TR" altLang="tr-TR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Bir araştırmacının meslektaşına ve bütün topluma örnek olma sorumluluğu vardır.</a:t>
          </a:r>
          <a:endParaRPr lang="tr-TR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6AA641-AA29-4600-A1B6-093D89EEE18F}" type="parTrans" cxnId="{8E717A56-9B5B-4A07-B231-DDEB295F8563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96D656-6C41-4158-AEB5-0B954B3B7F51}" type="sibTrans" cxnId="{8E717A56-9B5B-4A07-B231-DDEB295F8563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F8229C-8565-45D2-8D2D-7C51514110A4}">
      <dgm:prSet phldrT="[Metin]" custT="1"/>
      <dgm:spPr/>
      <dgm:t>
        <a:bodyPr/>
        <a:lstStyle/>
        <a:p>
          <a:pPr algn="just"/>
          <a:r>
            <a:rPr lang="tr-TR" altLang="tr-TR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Bilimsel etik genel ahlaki standartlara aykırı olamaz!</a:t>
          </a:r>
          <a:endParaRPr lang="tr-TR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3283C5-F71D-48CD-BC44-9811611CF4B1}" type="sibTrans" cxnId="{59E5F47C-1221-432F-9879-47A7BDE969E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A40912-4CCF-44EA-A3A9-270744462D62}" type="parTrans" cxnId="{59E5F47C-1221-432F-9879-47A7BDE969E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DEEEBF-1227-4A51-B3B6-A80932932DBB}">
      <dgm:prSet custT="1"/>
      <dgm:spPr/>
      <dgm:t>
        <a:bodyPr/>
        <a:lstStyle/>
        <a:p>
          <a:pPr algn="l"/>
          <a:endParaRPr lang="tr-TR" altLang="tr-TR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BF943D-8C23-4635-A917-217347CCF6B0}" type="sibTrans" cxnId="{ECEF91B2-9C80-4991-9BAC-9C242B811F56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B3DD2B-BC62-4EA6-BACB-4B77B881D8F1}" type="parTrans" cxnId="{ECEF91B2-9C80-4991-9BAC-9C242B811F56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B86E75-2DD4-4766-9EE4-FD52F9BBA48F}" type="pres">
      <dgm:prSet presAssocID="{76D6092D-E4EF-4290-BD78-3136FB5115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C881151-404F-4E7B-873C-A8C601E80E8B}" type="pres">
      <dgm:prSet presAssocID="{646AE3EF-EC74-4173-AD99-7F40D597205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24C247-982E-4B4D-8981-3E4C88C3A8DC}" type="pres">
      <dgm:prSet presAssocID="{646AE3EF-EC74-4173-AD99-7F40D597205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0B1EF0-94C4-48BC-A7C3-B63DA3861ADB}" type="pres">
      <dgm:prSet presAssocID="{457FC27A-1200-4AF6-930F-D75BE2E5784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A0DA7A-4BB8-4CBB-A412-B7611B2E7CBA}" type="pres">
      <dgm:prSet presAssocID="{457FC27A-1200-4AF6-930F-D75BE2E5784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30D15A4-BB9B-4BA4-9648-DE781BD54715}" type="presOf" srcId="{646AE3EF-EC74-4173-AD99-7F40D5972053}" destId="{BC881151-404F-4E7B-873C-A8C601E80E8B}" srcOrd="0" destOrd="0" presId="urn:microsoft.com/office/officeart/2005/8/layout/vList2"/>
    <dgm:cxn modelId="{ECEF91B2-9C80-4991-9BAC-9C242B811F56}" srcId="{646AE3EF-EC74-4173-AD99-7F40D5972053}" destId="{91DEEEBF-1227-4A51-B3B6-A80932932DBB}" srcOrd="1" destOrd="0" parTransId="{32B3DD2B-BC62-4EA6-BACB-4B77B881D8F1}" sibTransId="{7ABF943D-8C23-4635-A917-217347CCF6B0}"/>
    <dgm:cxn modelId="{59E5F47C-1221-432F-9879-47A7BDE969E2}" srcId="{646AE3EF-EC74-4173-AD99-7F40D5972053}" destId="{6BF8229C-8565-45D2-8D2D-7C51514110A4}" srcOrd="0" destOrd="0" parTransId="{04A40912-4CCF-44EA-A3A9-270744462D62}" sibTransId="{D53283C5-F71D-48CD-BC44-9811611CF4B1}"/>
    <dgm:cxn modelId="{87A19480-B655-46DE-906F-4FA28B0CBD1F}" type="presOf" srcId="{91DEEEBF-1227-4A51-B3B6-A80932932DBB}" destId="{5424C247-982E-4B4D-8981-3E4C88C3A8DC}" srcOrd="0" destOrd="1" presId="urn:microsoft.com/office/officeart/2005/8/layout/vList2"/>
    <dgm:cxn modelId="{F710F435-C1F4-4D14-8BDE-8B17B807C76B}" srcId="{76D6092D-E4EF-4290-BD78-3136FB51157E}" destId="{457FC27A-1200-4AF6-930F-D75BE2E5784F}" srcOrd="1" destOrd="0" parTransId="{00287236-2FA0-4456-83EE-1690DFF053A7}" sibTransId="{B8925EE6-3461-41E2-9E52-1B1A93CC007D}"/>
    <dgm:cxn modelId="{F1E90411-B8C4-4C52-A856-364B12771F8C}" type="presOf" srcId="{76D6092D-E4EF-4290-BD78-3136FB51157E}" destId="{1AB86E75-2DD4-4766-9EE4-FD52F9BBA48F}" srcOrd="0" destOrd="0" presId="urn:microsoft.com/office/officeart/2005/8/layout/vList2"/>
    <dgm:cxn modelId="{70F31546-0461-40AA-A939-8F5045824D7F}" type="presOf" srcId="{E6FD5805-3E40-43BF-8F10-D9CF2A0212CE}" destId="{ABA0DA7A-4BB8-4CBB-A412-B7611B2E7CBA}" srcOrd="0" destOrd="0" presId="urn:microsoft.com/office/officeart/2005/8/layout/vList2"/>
    <dgm:cxn modelId="{60F6D5DF-34B0-407E-8D27-5B0F357B2EC4}" type="presOf" srcId="{6BF8229C-8565-45D2-8D2D-7C51514110A4}" destId="{5424C247-982E-4B4D-8981-3E4C88C3A8DC}" srcOrd="0" destOrd="0" presId="urn:microsoft.com/office/officeart/2005/8/layout/vList2"/>
    <dgm:cxn modelId="{8E717A56-9B5B-4A07-B231-DDEB295F8563}" srcId="{457FC27A-1200-4AF6-930F-D75BE2E5784F}" destId="{E6FD5805-3E40-43BF-8F10-D9CF2A0212CE}" srcOrd="0" destOrd="0" parTransId="{196AA641-AA29-4600-A1B6-093D89EEE18F}" sibTransId="{E796D656-6C41-4158-AEB5-0B954B3B7F51}"/>
    <dgm:cxn modelId="{38A61A7F-399B-4387-A5D7-079440DF62F3}" srcId="{76D6092D-E4EF-4290-BD78-3136FB51157E}" destId="{646AE3EF-EC74-4173-AD99-7F40D5972053}" srcOrd="0" destOrd="0" parTransId="{989B19AB-8D57-4A37-87B9-C7C158480169}" sibTransId="{8B3384B6-BCD0-4B97-8E85-A40FFB74C2D3}"/>
    <dgm:cxn modelId="{581227BC-09A0-441E-AE46-885D9F913102}" type="presOf" srcId="{457FC27A-1200-4AF6-930F-D75BE2E5784F}" destId="{EB0B1EF0-94C4-48BC-A7C3-B63DA3861ADB}" srcOrd="0" destOrd="0" presId="urn:microsoft.com/office/officeart/2005/8/layout/vList2"/>
    <dgm:cxn modelId="{CA18C247-66DA-4F9D-ABED-A4BAB31E3B2B}" type="presParOf" srcId="{1AB86E75-2DD4-4766-9EE4-FD52F9BBA48F}" destId="{BC881151-404F-4E7B-873C-A8C601E80E8B}" srcOrd="0" destOrd="0" presId="urn:microsoft.com/office/officeart/2005/8/layout/vList2"/>
    <dgm:cxn modelId="{7CBF3C3A-F5AF-4E48-8926-D8B2838450A9}" type="presParOf" srcId="{1AB86E75-2DD4-4766-9EE4-FD52F9BBA48F}" destId="{5424C247-982E-4B4D-8981-3E4C88C3A8DC}" srcOrd="1" destOrd="0" presId="urn:microsoft.com/office/officeart/2005/8/layout/vList2"/>
    <dgm:cxn modelId="{7EEF6095-45DF-4057-B48D-73BC27B6F7F9}" type="presParOf" srcId="{1AB86E75-2DD4-4766-9EE4-FD52F9BBA48F}" destId="{EB0B1EF0-94C4-48BC-A7C3-B63DA3861ADB}" srcOrd="2" destOrd="0" presId="urn:microsoft.com/office/officeart/2005/8/layout/vList2"/>
    <dgm:cxn modelId="{C0876B49-0C3D-4D92-8E42-33B6549E5B95}" type="presParOf" srcId="{1AB86E75-2DD4-4766-9EE4-FD52F9BBA48F}" destId="{ABA0DA7A-4BB8-4CBB-A412-B7611B2E7CB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6950D2-AB63-4A57-9D2A-F9B30CF12558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33162FF1-979B-4950-8C36-42ACB2FEABAB}">
      <dgm:prSet phldrT="[Metin]"/>
      <dgm:spPr/>
      <dgm:t>
        <a:bodyPr/>
        <a:lstStyle/>
        <a:p>
          <a:r>
            <a:rPr lang="tr-TR" dirty="0"/>
            <a:t>1</a:t>
          </a:r>
        </a:p>
      </dgm:t>
    </dgm:pt>
    <dgm:pt modelId="{A6C6F18D-0F54-4768-A771-E4D248A0FED2}" type="parTrans" cxnId="{6BD4B815-F237-4FCC-992A-B9D3A5CBA0C5}">
      <dgm:prSet/>
      <dgm:spPr/>
      <dgm:t>
        <a:bodyPr/>
        <a:lstStyle/>
        <a:p>
          <a:endParaRPr lang="tr-TR"/>
        </a:p>
      </dgm:t>
    </dgm:pt>
    <dgm:pt modelId="{A8E7049B-5680-4F2C-83B2-367D04EADB49}" type="sibTrans" cxnId="{6BD4B815-F237-4FCC-992A-B9D3A5CBA0C5}">
      <dgm:prSet/>
      <dgm:spPr/>
      <dgm:t>
        <a:bodyPr/>
        <a:lstStyle/>
        <a:p>
          <a:endParaRPr lang="tr-TR"/>
        </a:p>
      </dgm:t>
    </dgm:pt>
    <dgm:pt modelId="{F14BAC1B-A596-4269-A03A-8AA1D60138E2}">
      <dgm:prSet phldrT="[Metin]" custT="1"/>
      <dgm:spPr/>
      <dgm:t>
        <a:bodyPr/>
        <a:lstStyle/>
        <a:p>
          <a:pPr algn="ctr"/>
          <a:r>
            <a:rPr lang="en-US" sz="4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Özensiz</a:t>
          </a:r>
          <a:r>
            <a:rPr lang="en-US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araştırma</a:t>
          </a:r>
          <a:r>
            <a:rPr lang="tr-TR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ya da d</a:t>
          </a:r>
          <a:r>
            <a:rPr lang="en-US" sz="4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isiplinsiz</a:t>
          </a:r>
          <a:r>
            <a:rPr lang="en-US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araştırma</a:t>
          </a:r>
          <a:endParaRPr lang="tr-TR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C8422A-826C-48EF-9184-23205B373022}" type="parTrans" cxnId="{B98F6449-1610-44FC-B035-741ED054BCB5}">
      <dgm:prSet/>
      <dgm:spPr/>
      <dgm:t>
        <a:bodyPr/>
        <a:lstStyle/>
        <a:p>
          <a:endParaRPr lang="tr-TR"/>
        </a:p>
      </dgm:t>
    </dgm:pt>
    <dgm:pt modelId="{CBCECFB7-21DC-4F55-A5BE-A653CCF70B50}" type="sibTrans" cxnId="{B98F6449-1610-44FC-B035-741ED054BCB5}">
      <dgm:prSet/>
      <dgm:spPr/>
      <dgm:t>
        <a:bodyPr/>
        <a:lstStyle/>
        <a:p>
          <a:endParaRPr lang="tr-TR"/>
        </a:p>
      </dgm:t>
    </dgm:pt>
    <dgm:pt modelId="{6D9CF41E-1208-403A-966B-9BDD01928DEE}">
      <dgm:prSet phldrT="[Metin]"/>
      <dgm:spPr/>
      <dgm:t>
        <a:bodyPr/>
        <a:lstStyle/>
        <a:p>
          <a:r>
            <a:rPr lang="tr-TR" dirty="0"/>
            <a:t>2</a:t>
          </a:r>
        </a:p>
      </dgm:t>
    </dgm:pt>
    <dgm:pt modelId="{A273A067-D009-40D8-9F5F-1609234C1A16}" type="parTrans" cxnId="{0A061E62-AAAD-4705-A81A-103020CADC32}">
      <dgm:prSet/>
      <dgm:spPr/>
      <dgm:t>
        <a:bodyPr/>
        <a:lstStyle/>
        <a:p>
          <a:endParaRPr lang="tr-TR"/>
        </a:p>
      </dgm:t>
    </dgm:pt>
    <dgm:pt modelId="{0888F5EB-CA52-41C0-83E4-3F9814DDE997}" type="sibTrans" cxnId="{0A061E62-AAAD-4705-A81A-103020CADC32}">
      <dgm:prSet/>
      <dgm:spPr/>
      <dgm:t>
        <a:bodyPr/>
        <a:lstStyle/>
        <a:p>
          <a:endParaRPr lang="tr-TR"/>
        </a:p>
      </dgm:t>
    </dgm:pt>
    <dgm:pt modelId="{BE368801-225B-428B-A855-59653B125714}">
      <dgm:prSet phldrT="[Metin]" custT="1"/>
      <dgm:spPr/>
      <dgm:t>
        <a:bodyPr/>
        <a:lstStyle/>
        <a:p>
          <a:pPr algn="ctr"/>
          <a:r>
            <a:rPr lang="tr-TR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ilimsel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sahtekarlık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44B72F-CE21-4AF6-BDD7-1EFD422921C6}" type="parTrans" cxnId="{687DBD84-8638-4517-97F4-CD70F2B9D98B}">
      <dgm:prSet/>
      <dgm:spPr/>
      <dgm:t>
        <a:bodyPr/>
        <a:lstStyle/>
        <a:p>
          <a:endParaRPr lang="tr-TR"/>
        </a:p>
      </dgm:t>
    </dgm:pt>
    <dgm:pt modelId="{92A247DF-2FDB-4EC5-A577-BC3E792D2355}" type="sibTrans" cxnId="{687DBD84-8638-4517-97F4-CD70F2B9D98B}">
      <dgm:prSet/>
      <dgm:spPr/>
      <dgm:t>
        <a:bodyPr/>
        <a:lstStyle/>
        <a:p>
          <a:endParaRPr lang="tr-TR"/>
        </a:p>
      </dgm:t>
    </dgm:pt>
    <dgm:pt modelId="{4D1A9391-E789-46CD-B995-1DAFAAC8256E}">
      <dgm:prSet phldrT="[Metin]" custT="1"/>
      <dgm:spPr/>
      <dgm:t>
        <a:bodyPr/>
        <a:lstStyle/>
        <a:p>
          <a:pPr algn="ctr"/>
          <a:r>
            <a:rPr lang="tr-TR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ilimsel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yalancılık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72DB6E-B3DA-4B89-8DDC-4915FE4AB1F4}" type="parTrans" cxnId="{FD0A2DF0-3C8E-48E3-B901-4E43916E8E5B}">
      <dgm:prSet/>
      <dgm:spPr/>
      <dgm:t>
        <a:bodyPr/>
        <a:lstStyle/>
        <a:p>
          <a:endParaRPr lang="tr-TR"/>
        </a:p>
      </dgm:t>
    </dgm:pt>
    <dgm:pt modelId="{F8F58D8C-F28A-4798-AFB6-2B47980B2800}" type="sibTrans" cxnId="{FD0A2DF0-3C8E-48E3-B901-4E43916E8E5B}">
      <dgm:prSet/>
      <dgm:spPr/>
      <dgm:t>
        <a:bodyPr/>
        <a:lstStyle/>
        <a:p>
          <a:endParaRPr lang="tr-TR"/>
        </a:p>
      </dgm:t>
    </dgm:pt>
    <dgm:pt modelId="{E1F7F49F-A187-4A4C-B613-0F3936F5CA0B}">
      <dgm:prSet phldrT="[Metin]" custT="1"/>
      <dgm:spPr/>
      <dgm:t>
        <a:bodyPr/>
        <a:lstStyle/>
        <a:p>
          <a:pPr algn="ctr"/>
          <a:r>
            <a:rPr lang="tr-TR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ilimsel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saptırma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B68EA9-11EF-40B7-B834-DA415543449D}" type="parTrans" cxnId="{3EFC7602-DA8E-4497-B4B2-14C97E51B6C5}">
      <dgm:prSet/>
      <dgm:spPr/>
      <dgm:t>
        <a:bodyPr/>
        <a:lstStyle/>
        <a:p>
          <a:endParaRPr lang="tr-TR"/>
        </a:p>
      </dgm:t>
    </dgm:pt>
    <dgm:pt modelId="{128F0B84-D931-4B16-BC55-3E70CD82A4CC}" type="sibTrans" cxnId="{3EFC7602-DA8E-4497-B4B2-14C97E51B6C5}">
      <dgm:prSet/>
      <dgm:spPr/>
      <dgm:t>
        <a:bodyPr/>
        <a:lstStyle/>
        <a:p>
          <a:endParaRPr lang="tr-TR"/>
        </a:p>
      </dgm:t>
    </dgm:pt>
    <dgm:pt modelId="{28671BA7-32E5-41E9-BE1E-7B00D19AA735}" type="pres">
      <dgm:prSet presAssocID="{BD6950D2-AB63-4A57-9D2A-F9B30CF125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D55EA9-08C8-427E-978F-ABA4FA579431}" type="pres">
      <dgm:prSet presAssocID="{33162FF1-979B-4950-8C36-42ACB2FEABAB}" presName="composite" presStyleCnt="0"/>
      <dgm:spPr/>
    </dgm:pt>
    <dgm:pt modelId="{884145CD-7172-449D-A350-BB47CC99F98A}" type="pres">
      <dgm:prSet presAssocID="{33162FF1-979B-4950-8C36-42ACB2FEABA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F810F2-B4F2-4299-9357-E1414C3A81F7}" type="pres">
      <dgm:prSet presAssocID="{33162FF1-979B-4950-8C36-42ACB2FEABAB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096C1C-905D-47AA-8E4C-2FF81C8CC0EF}" type="pres">
      <dgm:prSet presAssocID="{A8E7049B-5680-4F2C-83B2-367D04EADB49}" presName="space" presStyleCnt="0"/>
      <dgm:spPr/>
    </dgm:pt>
    <dgm:pt modelId="{47234261-122F-4053-80AD-5F4D9A71D2DB}" type="pres">
      <dgm:prSet presAssocID="{6D9CF41E-1208-403A-966B-9BDD01928DEE}" presName="composite" presStyleCnt="0"/>
      <dgm:spPr/>
    </dgm:pt>
    <dgm:pt modelId="{42BFFE3A-08BD-4A3A-A7B4-B2408FAB3808}" type="pres">
      <dgm:prSet presAssocID="{6D9CF41E-1208-403A-966B-9BDD01928DE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FFEF67-E797-4E38-A98F-155F7442871B}" type="pres">
      <dgm:prSet presAssocID="{6D9CF41E-1208-403A-966B-9BDD01928DEE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2F39EEE-B501-407D-8D26-DD2C8CED850C}" type="presOf" srcId="{BE368801-225B-428B-A855-59653B125714}" destId="{13FFEF67-E797-4E38-A98F-155F7442871B}" srcOrd="0" destOrd="0" presId="urn:microsoft.com/office/officeart/2005/8/layout/hList1"/>
    <dgm:cxn modelId="{41328A08-16C6-4086-A500-7C47C18C8055}" type="presOf" srcId="{E1F7F49F-A187-4A4C-B613-0F3936F5CA0B}" destId="{13FFEF67-E797-4E38-A98F-155F7442871B}" srcOrd="0" destOrd="2" presId="urn:microsoft.com/office/officeart/2005/8/layout/hList1"/>
    <dgm:cxn modelId="{FD0A2DF0-3C8E-48E3-B901-4E43916E8E5B}" srcId="{6D9CF41E-1208-403A-966B-9BDD01928DEE}" destId="{4D1A9391-E789-46CD-B995-1DAFAAC8256E}" srcOrd="1" destOrd="0" parTransId="{1472DB6E-B3DA-4B89-8DDC-4915FE4AB1F4}" sibTransId="{F8F58D8C-F28A-4798-AFB6-2B47980B2800}"/>
    <dgm:cxn modelId="{7D157756-67ED-4BA2-8FEC-B67F7E01EFCB}" type="presOf" srcId="{6D9CF41E-1208-403A-966B-9BDD01928DEE}" destId="{42BFFE3A-08BD-4A3A-A7B4-B2408FAB3808}" srcOrd="0" destOrd="0" presId="urn:microsoft.com/office/officeart/2005/8/layout/hList1"/>
    <dgm:cxn modelId="{0A061E62-AAAD-4705-A81A-103020CADC32}" srcId="{BD6950D2-AB63-4A57-9D2A-F9B30CF12558}" destId="{6D9CF41E-1208-403A-966B-9BDD01928DEE}" srcOrd="1" destOrd="0" parTransId="{A273A067-D009-40D8-9F5F-1609234C1A16}" sibTransId="{0888F5EB-CA52-41C0-83E4-3F9814DDE997}"/>
    <dgm:cxn modelId="{B98F6449-1610-44FC-B035-741ED054BCB5}" srcId="{33162FF1-979B-4950-8C36-42ACB2FEABAB}" destId="{F14BAC1B-A596-4269-A03A-8AA1D60138E2}" srcOrd="0" destOrd="0" parTransId="{BEC8422A-826C-48EF-9184-23205B373022}" sibTransId="{CBCECFB7-21DC-4F55-A5BE-A653CCF70B50}"/>
    <dgm:cxn modelId="{687DBD84-8638-4517-97F4-CD70F2B9D98B}" srcId="{6D9CF41E-1208-403A-966B-9BDD01928DEE}" destId="{BE368801-225B-428B-A855-59653B125714}" srcOrd="0" destOrd="0" parTransId="{D344B72F-CE21-4AF6-BDD7-1EFD422921C6}" sibTransId="{92A247DF-2FDB-4EC5-A577-BC3E792D2355}"/>
    <dgm:cxn modelId="{6BD4B815-F237-4FCC-992A-B9D3A5CBA0C5}" srcId="{BD6950D2-AB63-4A57-9D2A-F9B30CF12558}" destId="{33162FF1-979B-4950-8C36-42ACB2FEABAB}" srcOrd="0" destOrd="0" parTransId="{A6C6F18D-0F54-4768-A771-E4D248A0FED2}" sibTransId="{A8E7049B-5680-4F2C-83B2-367D04EADB49}"/>
    <dgm:cxn modelId="{379618A6-D21D-45F4-9174-ABA396F9174F}" type="presOf" srcId="{33162FF1-979B-4950-8C36-42ACB2FEABAB}" destId="{884145CD-7172-449D-A350-BB47CC99F98A}" srcOrd="0" destOrd="0" presId="urn:microsoft.com/office/officeart/2005/8/layout/hList1"/>
    <dgm:cxn modelId="{3C4232B8-1E83-4530-A3D9-43D97AC8EBA9}" type="presOf" srcId="{F14BAC1B-A596-4269-A03A-8AA1D60138E2}" destId="{93F810F2-B4F2-4299-9357-E1414C3A81F7}" srcOrd="0" destOrd="0" presId="urn:microsoft.com/office/officeart/2005/8/layout/hList1"/>
    <dgm:cxn modelId="{2E726E70-0E23-45DF-AD8F-84C022577A66}" type="presOf" srcId="{4D1A9391-E789-46CD-B995-1DAFAAC8256E}" destId="{13FFEF67-E797-4E38-A98F-155F7442871B}" srcOrd="0" destOrd="1" presId="urn:microsoft.com/office/officeart/2005/8/layout/hList1"/>
    <dgm:cxn modelId="{3EFC7602-DA8E-4497-B4B2-14C97E51B6C5}" srcId="{6D9CF41E-1208-403A-966B-9BDD01928DEE}" destId="{E1F7F49F-A187-4A4C-B613-0F3936F5CA0B}" srcOrd="2" destOrd="0" parTransId="{4CB68EA9-11EF-40B7-B834-DA415543449D}" sibTransId="{128F0B84-D931-4B16-BC55-3E70CD82A4CC}"/>
    <dgm:cxn modelId="{68BB882C-711A-4762-8C3B-94D8EAA69F83}" type="presOf" srcId="{BD6950D2-AB63-4A57-9D2A-F9B30CF12558}" destId="{28671BA7-32E5-41E9-BE1E-7B00D19AA735}" srcOrd="0" destOrd="0" presId="urn:microsoft.com/office/officeart/2005/8/layout/hList1"/>
    <dgm:cxn modelId="{152DCC00-5332-439B-B552-F53F514396EB}" type="presParOf" srcId="{28671BA7-32E5-41E9-BE1E-7B00D19AA735}" destId="{51D55EA9-08C8-427E-978F-ABA4FA579431}" srcOrd="0" destOrd="0" presId="urn:microsoft.com/office/officeart/2005/8/layout/hList1"/>
    <dgm:cxn modelId="{398AC377-BBD9-4D6B-A7DD-FBD01C092592}" type="presParOf" srcId="{51D55EA9-08C8-427E-978F-ABA4FA579431}" destId="{884145CD-7172-449D-A350-BB47CC99F98A}" srcOrd="0" destOrd="0" presId="urn:microsoft.com/office/officeart/2005/8/layout/hList1"/>
    <dgm:cxn modelId="{4578EF92-F3C1-4049-909B-41FA85C0A700}" type="presParOf" srcId="{51D55EA9-08C8-427E-978F-ABA4FA579431}" destId="{93F810F2-B4F2-4299-9357-E1414C3A81F7}" srcOrd="1" destOrd="0" presId="urn:microsoft.com/office/officeart/2005/8/layout/hList1"/>
    <dgm:cxn modelId="{D0331569-4A21-4083-B657-383C3C872243}" type="presParOf" srcId="{28671BA7-32E5-41E9-BE1E-7B00D19AA735}" destId="{E9096C1C-905D-47AA-8E4C-2FF81C8CC0EF}" srcOrd="1" destOrd="0" presId="urn:microsoft.com/office/officeart/2005/8/layout/hList1"/>
    <dgm:cxn modelId="{B0EED386-E65E-448B-8CB9-AD25DA443994}" type="presParOf" srcId="{28671BA7-32E5-41E9-BE1E-7B00D19AA735}" destId="{47234261-122F-4053-80AD-5F4D9A71D2DB}" srcOrd="2" destOrd="0" presId="urn:microsoft.com/office/officeart/2005/8/layout/hList1"/>
    <dgm:cxn modelId="{422836B5-E42B-42DE-83FB-56D854B8568F}" type="presParOf" srcId="{47234261-122F-4053-80AD-5F4D9A71D2DB}" destId="{42BFFE3A-08BD-4A3A-A7B4-B2408FAB3808}" srcOrd="0" destOrd="0" presId="urn:microsoft.com/office/officeart/2005/8/layout/hList1"/>
    <dgm:cxn modelId="{B8AC8071-3E31-4652-BE11-F251FD1781C9}" type="presParOf" srcId="{47234261-122F-4053-80AD-5F4D9A71D2DB}" destId="{13FFEF67-E797-4E38-A98F-155F744287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46E35C-CA6F-412A-8F34-462595B2E1AA}" type="doc">
      <dgm:prSet loTypeId="urn:microsoft.com/office/officeart/2005/8/layout/cycle7" loCatId="cycle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tr-TR"/>
        </a:p>
      </dgm:t>
    </dgm:pt>
    <dgm:pt modelId="{7E8EDAF0-B616-42F7-BDFD-C1E5DFC98B29}">
      <dgm:prSet phldrT="[Metin]" custT="1"/>
      <dgm:spPr/>
      <dgm:t>
        <a:bodyPr/>
        <a:lstStyle/>
        <a:p>
          <a:r>
            <a:rPr lang="tr-TR" sz="3200" b="0" u="sng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Bilimsel Yanıltma</a:t>
          </a:r>
          <a:endParaRPr lang="tr-TR" sz="32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E7BE00-CAD3-4FE6-BB7D-E58C92B29701}" type="parTrans" cxnId="{446617B9-A6C5-4F2B-A814-3EA6CF0CFF41}">
      <dgm:prSet/>
      <dgm:spPr/>
      <dgm:t>
        <a:bodyPr/>
        <a:lstStyle/>
        <a:p>
          <a:endParaRPr lang="tr-TR" sz="2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ECC34E-C40B-4BA8-86F3-0F7C3FA16399}" type="sibTrans" cxnId="{446617B9-A6C5-4F2B-A814-3EA6CF0CFF41}">
      <dgm:prSet custT="1"/>
      <dgm:spPr/>
      <dgm:t>
        <a:bodyPr/>
        <a:lstStyle/>
        <a:p>
          <a:endParaRPr lang="tr-TR" sz="24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E7F906-92B9-4A56-AB37-F50B30395785}">
      <dgm:prSet phldrT="[Metin]" custT="1"/>
      <dgm:spPr/>
      <dgm:t>
        <a:bodyPr/>
        <a:lstStyle/>
        <a:p>
          <a:r>
            <a:rPr lang="tr-TR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saptırma/</a:t>
          </a:r>
        </a:p>
        <a:p>
          <a:r>
            <a:rPr lang="tr-TR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kasıtlı sahtekarlık </a:t>
          </a:r>
        </a:p>
      </dgm:t>
    </dgm:pt>
    <dgm:pt modelId="{96ED64D1-C10E-46F5-AD78-0CC00CEBD754}" type="parTrans" cxnId="{A2C5191A-9694-452C-A5CB-43B6D90383DF}">
      <dgm:prSet/>
      <dgm:spPr/>
      <dgm:t>
        <a:bodyPr/>
        <a:lstStyle/>
        <a:p>
          <a:endParaRPr lang="tr-TR" sz="2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CEA3CE-4CF5-4D7F-94E3-9DDE4E879BD2}" type="sibTrans" cxnId="{A2C5191A-9694-452C-A5CB-43B6D90383DF}">
      <dgm:prSet custT="1"/>
      <dgm:spPr/>
      <dgm:t>
        <a:bodyPr/>
        <a:lstStyle/>
        <a:p>
          <a:endParaRPr lang="tr-TR" sz="24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9FFC42-FCF2-4C44-887D-CC8A30351BB9}">
      <dgm:prSet phldrT="[Metin]" custT="1"/>
      <dgm:spPr/>
      <dgm:t>
        <a:bodyPr/>
        <a:lstStyle/>
        <a:p>
          <a:r>
            <a:rPr lang="tr-TR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ihmal/</a:t>
          </a:r>
        </a:p>
        <a:p>
          <a:r>
            <a:rPr lang="tr-TR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disiplinsiz araştırma </a:t>
          </a:r>
        </a:p>
      </dgm:t>
    </dgm:pt>
    <dgm:pt modelId="{8F88B1F9-AE72-47EF-AA9E-48E0B9C93074}" type="parTrans" cxnId="{D7F2DEB0-8C86-463A-955E-58DB8B770D66}">
      <dgm:prSet/>
      <dgm:spPr/>
      <dgm:t>
        <a:bodyPr/>
        <a:lstStyle/>
        <a:p>
          <a:endParaRPr lang="tr-TR" sz="28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79584-3255-44E1-A6F4-3024233D13E9}" type="sibTrans" cxnId="{D7F2DEB0-8C86-463A-955E-58DB8B770D66}">
      <dgm:prSet custT="1"/>
      <dgm:spPr/>
      <dgm:t>
        <a:bodyPr/>
        <a:lstStyle/>
        <a:p>
          <a:endParaRPr lang="tr-TR" sz="24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15846E-93CA-42DF-954E-84AA36F98521}" type="pres">
      <dgm:prSet presAssocID="{2346E35C-CA6F-412A-8F34-462595B2E1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0750F3A-8D09-4585-BE2E-3530F547ACAE}" type="pres">
      <dgm:prSet presAssocID="{7E8EDAF0-B616-42F7-BDFD-C1E5DFC98B2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09B5DD-970D-4F17-A774-C45A5112881A}" type="pres">
      <dgm:prSet presAssocID="{0DECC34E-C40B-4BA8-86F3-0F7C3FA16399}" presName="sibTrans" presStyleLbl="sibTrans2D1" presStyleIdx="0" presStyleCnt="3"/>
      <dgm:spPr/>
      <dgm:t>
        <a:bodyPr/>
        <a:lstStyle/>
        <a:p>
          <a:endParaRPr lang="tr-TR"/>
        </a:p>
      </dgm:t>
    </dgm:pt>
    <dgm:pt modelId="{0ADC09EE-4ECE-4389-A109-6D5BB93E2DEF}" type="pres">
      <dgm:prSet presAssocID="{0DECC34E-C40B-4BA8-86F3-0F7C3FA16399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9C130171-20C3-4552-BE3E-C249C2CED278}" type="pres">
      <dgm:prSet presAssocID="{CEE7F906-92B9-4A56-AB37-F50B30395785}" presName="node" presStyleLbl="node1" presStyleIdx="1" presStyleCnt="3" custScaleX="115186" custScaleY="18489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A62A8A-BD88-4329-ABBB-E2673ACFAD5F}" type="pres">
      <dgm:prSet presAssocID="{9DCEA3CE-4CF5-4D7F-94E3-9DDE4E879BD2}" presName="sibTrans" presStyleLbl="sibTrans2D1" presStyleIdx="1" presStyleCnt="3"/>
      <dgm:spPr/>
      <dgm:t>
        <a:bodyPr/>
        <a:lstStyle/>
        <a:p>
          <a:endParaRPr lang="tr-TR"/>
        </a:p>
      </dgm:t>
    </dgm:pt>
    <dgm:pt modelId="{4B837E55-575C-4A28-8528-8E312703E55C}" type="pres">
      <dgm:prSet presAssocID="{9DCEA3CE-4CF5-4D7F-94E3-9DDE4E879BD2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A05B6878-8BF0-40F7-8BC1-578A850E7B8E}" type="pres">
      <dgm:prSet presAssocID="{009FFC42-FCF2-4C44-887D-CC8A30351BB9}" presName="node" presStyleLbl="node1" presStyleIdx="2" presStyleCnt="3" custScaleY="1684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19B3C4-4D7A-408C-97DD-B0BE48FE2C36}" type="pres">
      <dgm:prSet presAssocID="{09779584-3255-44E1-A6F4-3024233D13E9}" presName="sibTrans" presStyleLbl="sibTrans2D1" presStyleIdx="2" presStyleCnt="3"/>
      <dgm:spPr/>
      <dgm:t>
        <a:bodyPr/>
        <a:lstStyle/>
        <a:p>
          <a:endParaRPr lang="tr-TR"/>
        </a:p>
      </dgm:t>
    </dgm:pt>
    <dgm:pt modelId="{7BD0F155-9B2A-40C9-8CF6-A7E9E1259456}" type="pres">
      <dgm:prSet presAssocID="{09779584-3255-44E1-A6F4-3024233D13E9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7FA8AC56-EEC8-437B-88B5-84DE9FCC0333}" type="presOf" srcId="{7E8EDAF0-B616-42F7-BDFD-C1E5DFC98B29}" destId="{30750F3A-8D09-4585-BE2E-3530F547ACAE}" srcOrd="0" destOrd="0" presId="urn:microsoft.com/office/officeart/2005/8/layout/cycle7"/>
    <dgm:cxn modelId="{EDE8D226-E432-4F25-ADD6-742EC890B5A9}" type="presOf" srcId="{09779584-3255-44E1-A6F4-3024233D13E9}" destId="{4319B3C4-4D7A-408C-97DD-B0BE48FE2C36}" srcOrd="0" destOrd="0" presId="urn:microsoft.com/office/officeart/2005/8/layout/cycle7"/>
    <dgm:cxn modelId="{D946B972-1981-48AB-A678-CC092759E6EB}" type="presOf" srcId="{0DECC34E-C40B-4BA8-86F3-0F7C3FA16399}" destId="{0ADC09EE-4ECE-4389-A109-6D5BB93E2DEF}" srcOrd="1" destOrd="0" presId="urn:microsoft.com/office/officeart/2005/8/layout/cycle7"/>
    <dgm:cxn modelId="{67CCA7E1-0E55-48E5-91C5-9A0DF0C3F37C}" type="presOf" srcId="{009FFC42-FCF2-4C44-887D-CC8A30351BB9}" destId="{A05B6878-8BF0-40F7-8BC1-578A850E7B8E}" srcOrd="0" destOrd="0" presId="urn:microsoft.com/office/officeart/2005/8/layout/cycle7"/>
    <dgm:cxn modelId="{2D2488E1-20E4-4B78-9815-9999011BFACF}" type="presOf" srcId="{0DECC34E-C40B-4BA8-86F3-0F7C3FA16399}" destId="{4709B5DD-970D-4F17-A774-C45A5112881A}" srcOrd="0" destOrd="0" presId="urn:microsoft.com/office/officeart/2005/8/layout/cycle7"/>
    <dgm:cxn modelId="{A2C5191A-9694-452C-A5CB-43B6D90383DF}" srcId="{2346E35C-CA6F-412A-8F34-462595B2E1AA}" destId="{CEE7F906-92B9-4A56-AB37-F50B30395785}" srcOrd="1" destOrd="0" parTransId="{96ED64D1-C10E-46F5-AD78-0CC00CEBD754}" sibTransId="{9DCEA3CE-4CF5-4D7F-94E3-9DDE4E879BD2}"/>
    <dgm:cxn modelId="{D7F2DEB0-8C86-463A-955E-58DB8B770D66}" srcId="{2346E35C-CA6F-412A-8F34-462595B2E1AA}" destId="{009FFC42-FCF2-4C44-887D-CC8A30351BB9}" srcOrd="2" destOrd="0" parTransId="{8F88B1F9-AE72-47EF-AA9E-48E0B9C93074}" sibTransId="{09779584-3255-44E1-A6F4-3024233D13E9}"/>
    <dgm:cxn modelId="{E6CCE7B2-0A3B-4509-90B6-574973E3BA5F}" type="presOf" srcId="{09779584-3255-44E1-A6F4-3024233D13E9}" destId="{7BD0F155-9B2A-40C9-8CF6-A7E9E1259456}" srcOrd="1" destOrd="0" presId="urn:microsoft.com/office/officeart/2005/8/layout/cycle7"/>
    <dgm:cxn modelId="{55928523-739E-4C7B-A07D-C3F4BA4A1865}" type="presOf" srcId="{9DCEA3CE-4CF5-4D7F-94E3-9DDE4E879BD2}" destId="{DFA62A8A-BD88-4329-ABBB-E2673ACFAD5F}" srcOrd="0" destOrd="0" presId="urn:microsoft.com/office/officeart/2005/8/layout/cycle7"/>
    <dgm:cxn modelId="{446617B9-A6C5-4F2B-A814-3EA6CF0CFF41}" srcId="{2346E35C-CA6F-412A-8F34-462595B2E1AA}" destId="{7E8EDAF0-B616-42F7-BDFD-C1E5DFC98B29}" srcOrd="0" destOrd="0" parTransId="{66E7BE00-CAD3-4FE6-BB7D-E58C92B29701}" sibTransId="{0DECC34E-C40B-4BA8-86F3-0F7C3FA16399}"/>
    <dgm:cxn modelId="{C89B889A-7F3C-4B56-9A01-12CE0D6B1AE2}" type="presOf" srcId="{9DCEA3CE-4CF5-4D7F-94E3-9DDE4E879BD2}" destId="{4B837E55-575C-4A28-8528-8E312703E55C}" srcOrd="1" destOrd="0" presId="urn:microsoft.com/office/officeart/2005/8/layout/cycle7"/>
    <dgm:cxn modelId="{86F562FB-206E-4280-AA5F-81A11BF150D4}" type="presOf" srcId="{CEE7F906-92B9-4A56-AB37-F50B30395785}" destId="{9C130171-20C3-4552-BE3E-C249C2CED278}" srcOrd="0" destOrd="0" presId="urn:microsoft.com/office/officeart/2005/8/layout/cycle7"/>
    <dgm:cxn modelId="{28BC9921-AC1C-4DAF-AD30-E067DDC53F5C}" type="presOf" srcId="{2346E35C-CA6F-412A-8F34-462595B2E1AA}" destId="{8515846E-93CA-42DF-954E-84AA36F98521}" srcOrd="0" destOrd="0" presId="urn:microsoft.com/office/officeart/2005/8/layout/cycle7"/>
    <dgm:cxn modelId="{8D98F3CB-AB8B-463E-8D0D-919332A2E160}" type="presParOf" srcId="{8515846E-93CA-42DF-954E-84AA36F98521}" destId="{30750F3A-8D09-4585-BE2E-3530F547ACAE}" srcOrd="0" destOrd="0" presId="urn:microsoft.com/office/officeart/2005/8/layout/cycle7"/>
    <dgm:cxn modelId="{300CC61C-0993-4DFD-9954-F5EB2131CF9F}" type="presParOf" srcId="{8515846E-93CA-42DF-954E-84AA36F98521}" destId="{4709B5DD-970D-4F17-A774-C45A5112881A}" srcOrd="1" destOrd="0" presId="urn:microsoft.com/office/officeart/2005/8/layout/cycle7"/>
    <dgm:cxn modelId="{D05236DA-AB40-4DF8-8AE4-A54658071E56}" type="presParOf" srcId="{4709B5DD-970D-4F17-A774-C45A5112881A}" destId="{0ADC09EE-4ECE-4389-A109-6D5BB93E2DEF}" srcOrd="0" destOrd="0" presId="urn:microsoft.com/office/officeart/2005/8/layout/cycle7"/>
    <dgm:cxn modelId="{B04EA49C-06DF-4E15-9A0A-24158013B0DB}" type="presParOf" srcId="{8515846E-93CA-42DF-954E-84AA36F98521}" destId="{9C130171-20C3-4552-BE3E-C249C2CED278}" srcOrd="2" destOrd="0" presId="urn:microsoft.com/office/officeart/2005/8/layout/cycle7"/>
    <dgm:cxn modelId="{DB9A7ED1-790B-40E0-B1AA-6898674742FB}" type="presParOf" srcId="{8515846E-93CA-42DF-954E-84AA36F98521}" destId="{DFA62A8A-BD88-4329-ABBB-E2673ACFAD5F}" srcOrd="3" destOrd="0" presId="urn:microsoft.com/office/officeart/2005/8/layout/cycle7"/>
    <dgm:cxn modelId="{57AB84CD-94CB-470C-B45F-BA46D834B452}" type="presParOf" srcId="{DFA62A8A-BD88-4329-ABBB-E2673ACFAD5F}" destId="{4B837E55-575C-4A28-8528-8E312703E55C}" srcOrd="0" destOrd="0" presId="urn:microsoft.com/office/officeart/2005/8/layout/cycle7"/>
    <dgm:cxn modelId="{BBE5E242-C0EF-4C2A-B982-E414BD604D88}" type="presParOf" srcId="{8515846E-93CA-42DF-954E-84AA36F98521}" destId="{A05B6878-8BF0-40F7-8BC1-578A850E7B8E}" srcOrd="4" destOrd="0" presId="urn:microsoft.com/office/officeart/2005/8/layout/cycle7"/>
    <dgm:cxn modelId="{D5BF3A2F-9E27-43BA-9FFD-29C5581F160F}" type="presParOf" srcId="{8515846E-93CA-42DF-954E-84AA36F98521}" destId="{4319B3C4-4D7A-408C-97DD-B0BE48FE2C36}" srcOrd="5" destOrd="0" presId="urn:microsoft.com/office/officeart/2005/8/layout/cycle7"/>
    <dgm:cxn modelId="{F41EFCF4-4807-42B4-9556-FBDC111CA428}" type="presParOf" srcId="{4319B3C4-4D7A-408C-97DD-B0BE48FE2C36}" destId="{7BD0F155-9B2A-40C9-8CF6-A7E9E1259456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649BD2-9707-41A8-93EC-D0D00E543839}">
      <dsp:nvSpPr>
        <dsp:cNvPr id="0" name=""/>
        <dsp:cNvSpPr/>
      </dsp:nvSpPr>
      <dsp:spPr>
        <a:xfrm>
          <a:off x="50233" y="721"/>
          <a:ext cx="2903792" cy="3711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1" u="sng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Temel Konular</a:t>
          </a:r>
        </a:p>
      </dsp:txBody>
      <dsp:txXfrm>
        <a:off x="61103" y="11591"/>
        <a:ext cx="2882052" cy="349377"/>
      </dsp:txXfrm>
    </dsp:sp>
    <dsp:sp modelId="{F20D9706-F18E-48B3-B586-C1E9280F0722}">
      <dsp:nvSpPr>
        <dsp:cNvPr id="0" name=""/>
        <dsp:cNvSpPr/>
      </dsp:nvSpPr>
      <dsp:spPr>
        <a:xfrm>
          <a:off x="340612" y="371838"/>
          <a:ext cx="276929" cy="484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972"/>
              </a:lnTo>
              <a:lnTo>
                <a:pt x="276929" y="48497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8F813-7A9D-4523-8199-A4027B1554BB}">
      <dsp:nvSpPr>
        <dsp:cNvPr id="0" name=""/>
        <dsp:cNvSpPr/>
      </dsp:nvSpPr>
      <dsp:spPr>
        <a:xfrm>
          <a:off x="617542" y="464618"/>
          <a:ext cx="6399315" cy="784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Bilim, Bilimsel Araştırma Kavramı</a:t>
          </a:r>
        </a:p>
      </dsp:txBody>
      <dsp:txXfrm>
        <a:off x="640516" y="487592"/>
        <a:ext cx="6353367" cy="738438"/>
      </dsp:txXfrm>
    </dsp:sp>
    <dsp:sp modelId="{5E1009E3-2404-49C3-9D80-BE236910546E}">
      <dsp:nvSpPr>
        <dsp:cNvPr id="0" name=""/>
        <dsp:cNvSpPr/>
      </dsp:nvSpPr>
      <dsp:spPr>
        <a:xfrm>
          <a:off x="340612" y="371838"/>
          <a:ext cx="290379" cy="136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0840"/>
              </a:lnTo>
              <a:lnTo>
                <a:pt x="290379" y="136084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E002A-6E07-4FB4-873E-A9928BF9FCE4}">
      <dsp:nvSpPr>
        <dsp:cNvPr id="0" name=""/>
        <dsp:cNvSpPr/>
      </dsp:nvSpPr>
      <dsp:spPr>
        <a:xfrm>
          <a:off x="630992" y="1341783"/>
          <a:ext cx="4313654" cy="781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802584"/>
              <a:satOff val="9922"/>
              <a:lumOff val="-3235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Ahlak-Etik Kavramları</a:t>
          </a:r>
        </a:p>
      </dsp:txBody>
      <dsp:txXfrm>
        <a:off x="653890" y="1364681"/>
        <a:ext cx="4267858" cy="735996"/>
      </dsp:txXfrm>
    </dsp:sp>
    <dsp:sp modelId="{02BC5651-D832-483E-ABC4-EED6E53B6E87}">
      <dsp:nvSpPr>
        <dsp:cNvPr id="0" name=""/>
        <dsp:cNvSpPr/>
      </dsp:nvSpPr>
      <dsp:spPr>
        <a:xfrm>
          <a:off x="340612" y="371838"/>
          <a:ext cx="290379" cy="2221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886"/>
              </a:lnTo>
              <a:lnTo>
                <a:pt x="290379" y="222188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47C39-A45D-42BA-8823-6308FC4B2D42}">
      <dsp:nvSpPr>
        <dsp:cNvPr id="0" name=""/>
        <dsp:cNvSpPr/>
      </dsp:nvSpPr>
      <dsp:spPr>
        <a:xfrm>
          <a:off x="630992" y="2216355"/>
          <a:ext cx="7502336" cy="7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605168"/>
              <a:satOff val="19845"/>
              <a:lumOff val="-647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Araştırmacıda olması gereken temel nitelikler</a:t>
          </a:r>
        </a:p>
      </dsp:txBody>
      <dsp:txXfrm>
        <a:off x="653098" y="2238461"/>
        <a:ext cx="7458124" cy="710529"/>
      </dsp:txXfrm>
    </dsp:sp>
    <dsp:sp modelId="{AAE95C97-BD00-4865-BC8E-F5A8427EB9B4}">
      <dsp:nvSpPr>
        <dsp:cNvPr id="0" name=""/>
        <dsp:cNvSpPr/>
      </dsp:nvSpPr>
      <dsp:spPr>
        <a:xfrm>
          <a:off x="340612" y="371838"/>
          <a:ext cx="290379" cy="3093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3133"/>
              </a:lnTo>
              <a:lnTo>
                <a:pt x="290379" y="30931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1702F-FB53-485D-875E-5EF37C11D00E}">
      <dsp:nvSpPr>
        <dsp:cNvPr id="0" name=""/>
        <dsp:cNvSpPr/>
      </dsp:nvSpPr>
      <dsp:spPr>
        <a:xfrm>
          <a:off x="630992" y="3063875"/>
          <a:ext cx="7410922" cy="802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407752"/>
              <a:satOff val="29768"/>
              <a:lumOff val="-970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Yayın kurallarına ilişkin temel ilkeler </a:t>
          </a:r>
        </a:p>
      </dsp:txBody>
      <dsp:txXfrm>
        <a:off x="654487" y="3087370"/>
        <a:ext cx="7363932" cy="755202"/>
      </dsp:txXfrm>
    </dsp:sp>
    <dsp:sp modelId="{882C8186-DDB4-48D7-A408-0FC89FA546C6}">
      <dsp:nvSpPr>
        <dsp:cNvPr id="0" name=""/>
        <dsp:cNvSpPr/>
      </dsp:nvSpPr>
      <dsp:spPr>
        <a:xfrm>
          <a:off x="340612" y="371838"/>
          <a:ext cx="290379" cy="4097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97230"/>
              </a:lnTo>
              <a:lnTo>
                <a:pt x="290379" y="409723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76208A-9E85-48D4-9CF7-ACB7575FFE79}">
      <dsp:nvSpPr>
        <dsp:cNvPr id="0" name=""/>
        <dsp:cNvSpPr/>
      </dsp:nvSpPr>
      <dsp:spPr>
        <a:xfrm>
          <a:off x="630992" y="3958847"/>
          <a:ext cx="7009765" cy="1020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210336"/>
              <a:satOff val="39690"/>
              <a:lumOff val="-12939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araştırma ve yayın kurallarına aykırı eylemler</a:t>
          </a:r>
        </a:p>
      </dsp:txBody>
      <dsp:txXfrm>
        <a:off x="660880" y="3988735"/>
        <a:ext cx="6949989" cy="9606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A5494-C138-4BD9-A145-5927C87656A9}">
      <dsp:nvSpPr>
        <dsp:cNvPr id="0" name=""/>
        <dsp:cNvSpPr/>
      </dsp:nvSpPr>
      <dsp:spPr>
        <a:xfrm>
          <a:off x="570607" y="694"/>
          <a:ext cx="3375421" cy="202525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İntihaller (aşırmalar-</a:t>
          </a:r>
          <a:r>
            <a:rPr lang="tr-TR" altLang="tr-TR" sz="43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plagiarism</a:t>
          </a:r>
          <a:r>
            <a:rPr lang="tr-TR" alt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tr-TR" sz="4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607" y="694"/>
        <a:ext cx="3375421" cy="2025253"/>
      </dsp:txXfrm>
    </dsp:sp>
    <dsp:sp modelId="{626DDCE2-63B5-4EFD-B100-AF3CDAD5BC35}">
      <dsp:nvSpPr>
        <dsp:cNvPr id="0" name=""/>
        <dsp:cNvSpPr/>
      </dsp:nvSpPr>
      <dsp:spPr>
        <a:xfrm>
          <a:off x="4283571" y="694"/>
          <a:ext cx="3375421" cy="20252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Sahtecilikler (uydurmalar-</a:t>
          </a:r>
          <a:r>
            <a:rPr lang="tr-TR" altLang="tr-TR" sz="43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fabrication</a:t>
          </a:r>
          <a:r>
            <a:rPr lang="tr-TR" alt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tr-TR" sz="4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83571" y="694"/>
        <a:ext cx="3375421" cy="2025253"/>
      </dsp:txXfrm>
    </dsp:sp>
    <dsp:sp modelId="{4C05B5C6-7AED-4E2A-8A19-2AEF3D38A594}">
      <dsp:nvSpPr>
        <dsp:cNvPr id="0" name=""/>
        <dsp:cNvSpPr/>
      </dsp:nvSpPr>
      <dsp:spPr>
        <a:xfrm>
          <a:off x="2427089" y="2363489"/>
          <a:ext cx="3375421" cy="202525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Çok kullanımlar (</a:t>
          </a:r>
          <a:r>
            <a:rPr lang="tr-TR" altLang="tr-TR" sz="43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duplication</a:t>
          </a:r>
          <a:r>
            <a:rPr lang="tr-TR" alt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tr-TR" sz="4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27089" y="2363489"/>
        <a:ext cx="3375421" cy="202525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A5494-C138-4BD9-A145-5927C87656A9}">
      <dsp:nvSpPr>
        <dsp:cNvPr id="0" name=""/>
        <dsp:cNvSpPr/>
      </dsp:nvSpPr>
      <dsp:spPr>
        <a:xfrm>
          <a:off x="570607" y="694"/>
          <a:ext cx="3375421" cy="20252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Çarpıtmalar (</a:t>
          </a:r>
          <a:r>
            <a:rPr lang="tr-TR" sz="43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falsification</a:t>
          </a:r>
          <a:r>
            <a:rPr 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r>
            <a:rPr lang="en-GB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tr-TR" sz="4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607" y="694"/>
        <a:ext cx="3375421" cy="2025253"/>
      </dsp:txXfrm>
    </dsp:sp>
    <dsp:sp modelId="{626DDCE2-63B5-4EFD-B100-AF3CDAD5BC35}">
      <dsp:nvSpPr>
        <dsp:cNvPr id="0" name=""/>
        <dsp:cNvSpPr/>
      </dsp:nvSpPr>
      <dsp:spPr>
        <a:xfrm>
          <a:off x="4283571" y="694"/>
          <a:ext cx="3375421" cy="2025253"/>
        </a:xfrm>
        <a:prstGeom prst="rect">
          <a:avLst/>
        </a:prstGeom>
        <a:solidFill>
          <a:schemeClr val="accent3">
            <a:hueOff val="-8413220"/>
            <a:satOff val="-4326"/>
            <a:lumOff val="-1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Dilimlemeler (</a:t>
          </a:r>
          <a:r>
            <a:rPr lang="tr-TR" sz="43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slicing</a:t>
          </a:r>
          <a:r>
            <a:rPr 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</a:p>
      </dsp:txBody>
      <dsp:txXfrm>
        <a:off x="4283571" y="694"/>
        <a:ext cx="3375421" cy="2025253"/>
      </dsp:txXfrm>
    </dsp:sp>
    <dsp:sp modelId="{4C05B5C6-7AED-4E2A-8A19-2AEF3D38A594}">
      <dsp:nvSpPr>
        <dsp:cNvPr id="0" name=""/>
        <dsp:cNvSpPr/>
      </dsp:nvSpPr>
      <dsp:spPr>
        <a:xfrm>
          <a:off x="2427089" y="2363489"/>
          <a:ext cx="3375421" cy="2025253"/>
        </a:xfrm>
        <a:prstGeom prst="rect">
          <a:avLst/>
        </a:prstGeom>
        <a:solidFill>
          <a:schemeClr val="accent3">
            <a:hueOff val="-16826440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Haksız yazarlık</a:t>
          </a:r>
        </a:p>
      </dsp:txBody>
      <dsp:txXfrm>
        <a:off x="2427089" y="2363489"/>
        <a:ext cx="3375421" cy="202525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B3BB2B-66A7-442B-A9BE-98E8CC8FCEC3}">
      <dsp:nvSpPr>
        <dsp:cNvPr id="0" name=""/>
        <dsp:cNvSpPr/>
      </dsp:nvSpPr>
      <dsp:spPr>
        <a:xfrm rot="5400000">
          <a:off x="-106011" y="76492"/>
          <a:ext cx="471511" cy="33005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sp:txBody>
      <dsp:txXfrm rot="-5400000">
        <a:off x="-35283" y="170794"/>
        <a:ext cx="330057" cy="141454"/>
      </dsp:txXfrm>
    </dsp:sp>
    <dsp:sp modelId="{14E4DE3A-CF67-4B6E-B7C9-086586C89209}">
      <dsp:nvSpPr>
        <dsp:cNvPr id="0" name=""/>
        <dsp:cNvSpPr/>
      </dsp:nvSpPr>
      <dsp:spPr>
        <a:xfrm rot="5400000">
          <a:off x="4091222" y="-3790683"/>
          <a:ext cx="306643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Dürüstlük</a:t>
          </a:r>
          <a:endParaRPr lang="tr-T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20735"/>
        <a:ext cx="7884573" cy="276705"/>
      </dsp:txXfrm>
    </dsp:sp>
    <dsp:sp modelId="{E15FB337-CFB5-45CE-ABE7-0B1B091CCB50}">
      <dsp:nvSpPr>
        <dsp:cNvPr id="0" name=""/>
        <dsp:cNvSpPr/>
      </dsp:nvSpPr>
      <dsp:spPr>
        <a:xfrm rot="5400000">
          <a:off x="-106011" y="498747"/>
          <a:ext cx="471511" cy="330057"/>
        </a:xfrm>
        <a:prstGeom prst="chevron">
          <a:avLst/>
        </a:prstGeom>
        <a:solidFill>
          <a:schemeClr val="accent3">
            <a:hueOff val="-1529676"/>
            <a:satOff val="-787"/>
            <a:lumOff val="-339"/>
            <a:alphaOff val="0"/>
          </a:schemeClr>
        </a:solidFill>
        <a:ln w="25400" cap="flat" cmpd="sng" algn="ctr">
          <a:solidFill>
            <a:schemeClr val="accent3">
              <a:hueOff val="-1529676"/>
              <a:satOff val="-787"/>
              <a:lumOff val="-339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1529676"/>
              <a:satOff val="-787"/>
              <a:lumOff val="-339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 rot="-5400000">
        <a:off x="-35283" y="593049"/>
        <a:ext cx="330057" cy="141454"/>
      </dsp:txXfrm>
    </dsp:sp>
    <dsp:sp modelId="{DBD4BD4F-0D62-473C-A4BE-3245AC02BA22}">
      <dsp:nvSpPr>
        <dsp:cNvPr id="0" name=""/>
        <dsp:cNvSpPr/>
      </dsp:nvSpPr>
      <dsp:spPr>
        <a:xfrm rot="5400000">
          <a:off x="4091302" y="-3368509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529676"/>
              <a:satOff val="-787"/>
              <a:lumOff val="-3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Tahrifat yapmama</a:t>
          </a:r>
          <a:endParaRPr lang="tr-T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442981"/>
        <a:ext cx="7884581" cy="276560"/>
      </dsp:txXfrm>
    </dsp:sp>
    <dsp:sp modelId="{E48DFE66-1FEF-44C5-81A5-CD42A3DEF7FE}">
      <dsp:nvSpPr>
        <dsp:cNvPr id="0" name=""/>
        <dsp:cNvSpPr/>
      </dsp:nvSpPr>
      <dsp:spPr>
        <a:xfrm rot="5400000">
          <a:off x="-106011" y="921002"/>
          <a:ext cx="471511" cy="330057"/>
        </a:xfrm>
        <a:prstGeom prst="chevron">
          <a:avLst/>
        </a:prstGeom>
        <a:solidFill>
          <a:schemeClr val="accent3">
            <a:hueOff val="-3059353"/>
            <a:satOff val="-1573"/>
            <a:lumOff val="-677"/>
            <a:alphaOff val="0"/>
          </a:schemeClr>
        </a:solidFill>
        <a:ln w="25400" cap="flat" cmpd="sng" algn="ctr">
          <a:solidFill>
            <a:schemeClr val="accent3">
              <a:hueOff val="-3059353"/>
              <a:satOff val="-1573"/>
              <a:lumOff val="-677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3059353"/>
              <a:satOff val="-1573"/>
              <a:lumOff val="-677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</a:p>
      </dsp:txBody>
      <dsp:txXfrm rot="-5400000">
        <a:off x="-35283" y="1015304"/>
        <a:ext cx="330057" cy="141454"/>
      </dsp:txXfrm>
    </dsp:sp>
    <dsp:sp modelId="{C6AF7624-293D-49E0-A3EE-712FB9746AEC}">
      <dsp:nvSpPr>
        <dsp:cNvPr id="0" name=""/>
        <dsp:cNvSpPr/>
      </dsp:nvSpPr>
      <dsp:spPr>
        <a:xfrm rot="5400000">
          <a:off x="4091302" y="-2946254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059353"/>
              <a:satOff val="-1573"/>
              <a:lumOff val="-6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Dikkat</a:t>
          </a:r>
          <a:endParaRPr lang="tr-T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865236"/>
        <a:ext cx="7884581" cy="276560"/>
      </dsp:txXfrm>
    </dsp:sp>
    <dsp:sp modelId="{2FABD8D5-EA8E-4764-AE8D-580C2A81048F}">
      <dsp:nvSpPr>
        <dsp:cNvPr id="0" name=""/>
        <dsp:cNvSpPr/>
      </dsp:nvSpPr>
      <dsp:spPr>
        <a:xfrm rot="5400000">
          <a:off x="-106011" y="1343257"/>
          <a:ext cx="471511" cy="330057"/>
        </a:xfrm>
        <a:prstGeom prst="chevron">
          <a:avLst/>
        </a:prstGeom>
        <a:solidFill>
          <a:schemeClr val="accent3">
            <a:hueOff val="-4589030"/>
            <a:satOff val="-2360"/>
            <a:lumOff val="-1016"/>
            <a:alphaOff val="0"/>
          </a:schemeClr>
        </a:solidFill>
        <a:ln w="25400" cap="flat" cmpd="sng" algn="ctr">
          <a:solidFill>
            <a:schemeClr val="accent3">
              <a:hueOff val="-4589030"/>
              <a:satOff val="-2360"/>
              <a:lumOff val="-1016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4589030"/>
              <a:satOff val="-2360"/>
              <a:lumOff val="-1016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</a:p>
      </dsp:txBody>
      <dsp:txXfrm rot="-5400000">
        <a:off x="-35283" y="1437559"/>
        <a:ext cx="330057" cy="141454"/>
      </dsp:txXfrm>
    </dsp:sp>
    <dsp:sp modelId="{32F1DCBE-FBE8-4055-B390-C8110DB4D517}">
      <dsp:nvSpPr>
        <dsp:cNvPr id="0" name=""/>
        <dsp:cNvSpPr/>
      </dsp:nvSpPr>
      <dsp:spPr>
        <a:xfrm rot="5400000">
          <a:off x="4091302" y="-2523999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4589030"/>
              <a:satOff val="-2360"/>
              <a:lumOff val="-10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Açıklık</a:t>
          </a:r>
          <a:endParaRPr lang="tr-T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1287491"/>
        <a:ext cx="7884581" cy="276560"/>
      </dsp:txXfrm>
    </dsp:sp>
    <dsp:sp modelId="{4DF19F3F-ADD9-48EC-A53A-F1A1DDAB7D9C}">
      <dsp:nvSpPr>
        <dsp:cNvPr id="0" name=""/>
        <dsp:cNvSpPr/>
      </dsp:nvSpPr>
      <dsp:spPr>
        <a:xfrm rot="5400000">
          <a:off x="-106011" y="1765512"/>
          <a:ext cx="471511" cy="330057"/>
        </a:xfrm>
        <a:prstGeom prst="chevron">
          <a:avLst/>
        </a:prstGeom>
        <a:solidFill>
          <a:schemeClr val="accent3">
            <a:hueOff val="-6118706"/>
            <a:satOff val="-3146"/>
            <a:lumOff val="-1355"/>
            <a:alphaOff val="0"/>
          </a:schemeClr>
        </a:solidFill>
        <a:ln w="25400" cap="flat" cmpd="sng" algn="ctr">
          <a:solidFill>
            <a:schemeClr val="accent3">
              <a:hueOff val="-6118706"/>
              <a:satOff val="-3146"/>
              <a:lumOff val="-1355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6118706"/>
              <a:satOff val="-3146"/>
              <a:lumOff val="-1355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</a:p>
      </dsp:txBody>
      <dsp:txXfrm rot="-5400000">
        <a:off x="-35283" y="1859814"/>
        <a:ext cx="330057" cy="141454"/>
      </dsp:txXfrm>
    </dsp:sp>
    <dsp:sp modelId="{059674DE-EDD0-4197-9B78-94CB223D6806}">
      <dsp:nvSpPr>
        <dsp:cNvPr id="0" name=""/>
        <dsp:cNvSpPr/>
      </dsp:nvSpPr>
      <dsp:spPr>
        <a:xfrm rot="5400000">
          <a:off x="4091302" y="-2101744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118706"/>
              <a:satOff val="-3146"/>
              <a:lumOff val="-13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Özgürlük</a:t>
          </a:r>
          <a:endParaRPr lang="tr-T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1709746"/>
        <a:ext cx="7884581" cy="276560"/>
      </dsp:txXfrm>
    </dsp:sp>
    <dsp:sp modelId="{6FF356DF-7E53-474E-9521-1BAD3089F290}">
      <dsp:nvSpPr>
        <dsp:cNvPr id="0" name=""/>
        <dsp:cNvSpPr/>
      </dsp:nvSpPr>
      <dsp:spPr>
        <a:xfrm rot="5400000">
          <a:off x="-106011" y="2187767"/>
          <a:ext cx="471511" cy="330057"/>
        </a:xfrm>
        <a:prstGeom prst="chevron">
          <a:avLst/>
        </a:prstGeom>
        <a:solidFill>
          <a:schemeClr val="accent3">
            <a:hueOff val="-7648382"/>
            <a:satOff val="-3933"/>
            <a:lumOff val="-1693"/>
            <a:alphaOff val="0"/>
          </a:schemeClr>
        </a:solidFill>
        <a:ln w="25400" cap="flat" cmpd="sng" algn="ctr">
          <a:solidFill>
            <a:schemeClr val="accent3">
              <a:hueOff val="-7648382"/>
              <a:satOff val="-3933"/>
              <a:lumOff val="-1693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7648382"/>
              <a:satOff val="-3933"/>
              <a:lumOff val="-1693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</a:p>
      </dsp:txBody>
      <dsp:txXfrm rot="-5400000">
        <a:off x="-35283" y="2282069"/>
        <a:ext cx="330057" cy="141454"/>
      </dsp:txXfrm>
    </dsp:sp>
    <dsp:sp modelId="{480651B5-F42E-4748-8A3F-1760C5FC8D45}">
      <dsp:nvSpPr>
        <dsp:cNvPr id="0" name=""/>
        <dsp:cNvSpPr/>
      </dsp:nvSpPr>
      <dsp:spPr>
        <a:xfrm rot="5400000">
          <a:off x="4091302" y="-1679489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7648382"/>
              <a:satOff val="-3933"/>
              <a:lumOff val="-16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Onur </a:t>
          </a:r>
          <a:endParaRPr lang="tr-T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2132001"/>
        <a:ext cx="7884581" cy="276560"/>
      </dsp:txXfrm>
    </dsp:sp>
    <dsp:sp modelId="{5D04EE09-DE1A-463E-A86E-B11FAD31AAA9}">
      <dsp:nvSpPr>
        <dsp:cNvPr id="0" name=""/>
        <dsp:cNvSpPr/>
      </dsp:nvSpPr>
      <dsp:spPr>
        <a:xfrm rot="5400000">
          <a:off x="-106011" y="2610022"/>
          <a:ext cx="471511" cy="330057"/>
        </a:xfrm>
        <a:prstGeom prst="chevron">
          <a:avLst/>
        </a:prstGeom>
        <a:solidFill>
          <a:schemeClr val="accent3">
            <a:hueOff val="-9178059"/>
            <a:satOff val="-4719"/>
            <a:lumOff val="-2032"/>
            <a:alphaOff val="0"/>
          </a:schemeClr>
        </a:solidFill>
        <a:ln w="25400" cap="flat" cmpd="sng" algn="ctr">
          <a:solidFill>
            <a:schemeClr val="accent3">
              <a:hueOff val="-9178059"/>
              <a:satOff val="-4719"/>
              <a:lumOff val="-2032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9178059"/>
              <a:satOff val="-4719"/>
              <a:lumOff val="-2032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</a:p>
      </dsp:txBody>
      <dsp:txXfrm rot="-5400000">
        <a:off x="-35283" y="2704324"/>
        <a:ext cx="330057" cy="141454"/>
      </dsp:txXfrm>
    </dsp:sp>
    <dsp:sp modelId="{F3FEAB67-7111-4E6D-BF78-7C656AE2E312}">
      <dsp:nvSpPr>
        <dsp:cNvPr id="0" name=""/>
        <dsp:cNvSpPr/>
      </dsp:nvSpPr>
      <dsp:spPr>
        <a:xfrm rot="5400000">
          <a:off x="4091302" y="-1257233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9178059"/>
              <a:satOff val="-4719"/>
              <a:lumOff val="-20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Eğitim</a:t>
          </a:r>
          <a:endParaRPr lang="tr-TR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2554257"/>
        <a:ext cx="7884581" cy="276560"/>
      </dsp:txXfrm>
    </dsp:sp>
    <dsp:sp modelId="{B8E097B2-C108-49A7-8C13-A2F8482C33AB}">
      <dsp:nvSpPr>
        <dsp:cNvPr id="0" name=""/>
        <dsp:cNvSpPr/>
      </dsp:nvSpPr>
      <dsp:spPr>
        <a:xfrm rot="5400000">
          <a:off x="-106011" y="3032277"/>
          <a:ext cx="471511" cy="330057"/>
        </a:xfrm>
        <a:prstGeom prst="chevron">
          <a:avLst/>
        </a:prstGeom>
        <a:solidFill>
          <a:schemeClr val="accent3">
            <a:hueOff val="-10707735"/>
            <a:satOff val="-5506"/>
            <a:lumOff val="-2370"/>
            <a:alphaOff val="0"/>
          </a:schemeClr>
        </a:solidFill>
        <a:ln w="25400" cap="flat" cmpd="sng" algn="ctr">
          <a:solidFill>
            <a:schemeClr val="accent3">
              <a:hueOff val="-10707735"/>
              <a:satOff val="-5506"/>
              <a:lumOff val="-237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10707735"/>
              <a:satOff val="-5506"/>
              <a:lumOff val="-237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</a:p>
      </dsp:txBody>
      <dsp:txXfrm rot="-5400000">
        <a:off x="-35283" y="3126579"/>
        <a:ext cx="330057" cy="141454"/>
      </dsp:txXfrm>
    </dsp:sp>
    <dsp:sp modelId="{2C6AF90F-53B8-4118-9F6A-4692D89D2AFB}">
      <dsp:nvSpPr>
        <dsp:cNvPr id="0" name=""/>
        <dsp:cNvSpPr/>
      </dsp:nvSpPr>
      <dsp:spPr>
        <a:xfrm rot="5400000">
          <a:off x="4091302" y="-834978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0707735"/>
              <a:satOff val="-5506"/>
              <a:lumOff val="-23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Toplumsal Sorumluluk</a:t>
          </a:r>
          <a:endParaRPr lang="tr-TR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2976512"/>
        <a:ext cx="7884581" cy="276560"/>
      </dsp:txXfrm>
    </dsp:sp>
    <dsp:sp modelId="{9F60CAE3-2C64-4B73-B416-E42DA5D9A04B}">
      <dsp:nvSpPr>
        <dsp:cNvPr id="0" name=""/>
        <dsp:cNvSpPr/>
      </dsp:nvSpPr>
      <dsp:spPr>
        <a:xfrm rot="5400000">
          <a:off x="-106011" y="3454532"/>
          <a:ext cx="471511" cy="330057"/>
        </a:xfrm>
        <a:prstGeom prst="chevron">
          <a:avLst/>
        </a:prstGeom>
        <a:solidFill>
          <a:schemeClr val="accent3">
            <a:hueOff val="-12237412"/>
            <a:satOff val="-6292"/>
            <a:lumOff val="-2709"/>
            <a:alphaOff val="0"/>
          </a:schemeClr>
        </a:solidFill>
        <a:ln w="25400" cap="flat" cmpd="sng" algn="ctr">
          <a:solidFill>
            <a:schemeClr val="accent3">
              <a:hueOff val="-12237412"/>
              <a:satOff val="-6292"/>
              <a:lumOff val="-2709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12237412"/>
              <a:satOff val="-6292"/>
              <a:lumOff val="-2709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</a:t>
          </a:r>
        </a:p>
      </dsp:txBody>
      <dsp:txXfrm rot="-5400000">
        <a:off x="-35283" y="3548834"/>
        <a:ext cx="330057" cy="141454"/>
      </dsp:txXfrm>
    </dsp:sp>
    <dsp:sp modelId="{3E727E59-443B-4558-A0F2-AD0EA18B9949}">
      <dsp:nvSpPr>
        <dsp:cNvPr id="0" name=""/>
        <dsp:cNvSpPr/>
      </dsp:nvSpPr>
      <dsp:spPr>
        <a:xfrm rot="5400000">
          <a:off x="4091302" y="-412723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2237412"/>
              <a:satOff val="-6292"/>
              <a:lumOff val="-27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Yasal kurallara uyma</a:t>
          </a:r>
          <a:endParaRPr lang="tr-TR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4773" y="3398767"/>
        <a:ext cx="7884581" cy="276560"/>
      </dsp:txXfrm>
    </dsp:sp>
    <dsp:sp modelId="{42E2C268-9631-4A65-9088-FB53C1023A65}">
      <dsp:nvSpPr>
        <dsp:cNvPr id="0" name=""/>
        <dsp:cNvSpPr/>
      </dsp:nvSpPr>
      <dsp:spPr>
        <a:xfrm rot="5400000">
          <a:off x="-65686" y="3836462"/>
          <a:ext cx="471511" cy="410707"/>
        </a:xfrm>
        <a:prstGeom prst="chevron">
          <a:avLst/>
        </a:prstGeom>
        <a:solidFill>
          <a:schemeClr val="accent3">
            <a:hueOff val="-13767088"/>
            <a:satOff val="-7079"/>
            <a:lumOff val="-3048"/>
            <a:alphaOff val="0"/>
          </a:schemeClr>
        </a:solidFill>
        <a:ln w="25400" cap="flat" cmpd="sng" algn="ctr">
          <a:solidFill>
            <a:schemeClr val="accent3">
              <a:hueOff val="-13767088"/>
              <a:satOff val="-7079"/>
              <a:lumOff val="-3048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13767088"/>
              <a:satOff val="-7079"/>
              <a:lumOff val="-3048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10</a:t>
          </a:r>
        </a:p>
      </dsp:txBody>
      <dsp:txXfrm rot="-5400000">
        <a:off x="-35283" y="4011414"/>
        <a:ext cx="410707" cy="60804"/>
      </dsp:txXfrm>
    </dsp:sp>
    <dsp:sp modelId="{75F86CE6-050C-4785-8F3D-943CFEAAE80D}">
      <dsp:nvSpPr>
        <dsp:cNvPr id="0" name=""/>
        <dsp:cNvSpPr/>
      </dsp:nvSpPr>
      <dsp:spPr>
        <a:xfrm rot="5400000">
          <a:off x="4131627" y="9531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3767088"/>
              <a:satOff val="-7079"/>
              <a:lumOff val="-30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Fırsat eşitliği tanıma</a:t>
          </a:r>
          <a:endParaRPr lang="tr-TR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35098" y="3821022"/>
        <a:ext cx="7884581" cy="276560"/>
      </dsp:txXfrm>
    </dsp:sp>
    <dsp:sp modelId="{D98F82EA-BBBC-4EEA-91BE-BA0C509B01E0}">
      <dsp:nvSpPr>
        <dsp:cNvPr id="0" name=""/>
        <dsp:cNvSpPr/>
      </dsp:nvSpPr>
      <dsp:spPr>
        <a:xfrm rot="5400000">
          <a:off x="-45523" y="4238554"/>
          <a:ext cx="471511" cy="451034"/>
        </a:xfrm>
        <a:prstGeom prst="chevron">
          <a:avLst/>
        </a:prstGeom>
        <a:solidFill>
          <a:schemeClr val="accent3">
            <a:hueOff val="-15296765"/>
            <a:satOff val="-7865"/>
            <a:lumOff val="-3386"/>
            <a:alphaOff val="0"/>
          </a:schemeClr>
        </a:solidFill>
        <a:ln w="25400" cap="flat" cmpd="sng" algn="ctr">
          <a:solidFill>
            <a:schemeClr val="accent3">
              <a:hueOff val="-15296765"/>
              <a:satOff val="-7865"/>
              <a:lumOff val="-3386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15296765"/>
              <a:satOff val="-7865"/>
              <a:lumOff val="-3386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</a:p>
      </dsp:txBody>
      <dsp:txXfrm rot="-5400000">
        <a:off x="-35284" y="4453832"/>
        <a:ext cx="451034" cy="20477"/>
      </dsp:txXfrm>
    </dsp:sp>
    <dsp:sp modelId="{C015C763-39AC-4E29-87FD-B3AF35CD1B08}">
      <dsp:nvSpPr>
        <dsp:cNvPr id="0" name=""/>
        <dsp:cNvSpPr/>
      </dsp:nvSpPr>
      <dsp:spPr>
        <a:xfrm rot="5400000">
          <a:off x="4151791" y="431786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5296765"/>
              <a:satOff val="-7865"/>
              <a:lumOff val="-33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rPr>
            <a:t>Karşılıklı saygı</a:t>
          </a:r>
          <a:endParaRPr lang="tr-TR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55262" y="4243277"/>
        <a:ext cx="7884581" cy="276560"/>
      </dsp:txXfrm>
    </dsp:sp>
    <dsp:sp modelId="{F912E0AD-6600-46C7-8A55-19FE2E64A8C3}">
      <dsp:nvSpPr>
        <dsp:cNvPr id="0" name=""/>
        <dsp:cNvSpPr/>
      </dsp:nvSpPr>
      <dsp:spPr>
        <a:xfrm rot="5400000">
          <a:off x="-35441" y="4650728"/>
          <a:ext cx="471511" cy="471197"/>
        </a:xfrm>
        <a:prstGeom prst="chevron">
          <a:avLst/>
        </a:prstGeom>
        <a:solidFill>
          <a:schemeClr val="accent3">
            <a:hueOff val="-16826440"/>
            <a:satOff val="-8652"/>
            <a:lumOff val="-3725"/>
            <a:alphaOff val="0"/>
          </a:schemeClr>
        </a:solidFill>
        <a:ln w="25400" cap="flat" cmpd="sng" algn="ctr">
          <a:solidFill>
            <a:schemeClr val="accent3">
              <a:hueOff val="-16826440"/>
              <a:satOff val="-8652"/>
              <a:lumOff val="-3725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16826440"/>
              <a:satOff val="-8652"/>
              <a:lumOff val="-3725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12</a:t>
          </a:r>
        </a:p>
      </dsp:txBody>
      <dsp:txXfrm rot="-5400000">
        <a:off x="-35283" y="4886170"/>
        <a:ext cx="471197" cy="314"/>
      </dsp:txXfrm>
    </dsp:sp>
    <dsp:sp modelId="{A911E433-E761-4AE7-B6C5-3CAFE1487000}">
      <dsp:nvSpPr>
        <dsp:cNvPr id="0" name=""/>
        <dsp:cNvSpPr/>
      </dsp:nvSpPr>
      <dsp:spPr>
        <a:xfrm rot="5400000">
          <a:off x="4161872" y="854041"/>
          <a:ext cx="306482" cy="7899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6826440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b="1" kern="12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Verimlilik</a:t>
          </a:r>
          <a:endParaRPr lang="tr-TR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65343" y="4665532"/>
        <a:ext cx="7884581" cy="27656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AB38C-223C-4BB6-91EC-DE63E881B589}">
      <dsp:nvSpPr>
        <dsp:cNvPr id="0" name=""/>
        <dsp:cNvSpPr/>
      </dsp:nvSpPr>
      <dsp:spPr>
        <a:xfrm rot="16200000">
          <a:off x="757" y="191566"/>
          <a:ext cx="4006304" cy="4006304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Bilimin ve araştırmanın akademik ilerleme veya sosyo-ekonomik yükselmeye hizmet eden bir araçtan çok</a:t>
          </a:r>
          <a:endParaRPr lang="tr-TR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758" y="1193142"/>
        <a:ext cx="3305201" cy="2003152"/>
      </dsp:txXfrm>
    </dsp:sp>
    <dsp:sp modelId="{E56AA740-C476-4A47-920B-29F3CC716B51}">
      <dsp:nvSpPr>
        <dsp:cNvPr id="0" name=""/>
        <dsp:cNvSpPr/>
      </dsp:nvSpPr>
      <dsp:spPr>
        <a:xfrm rot="5400000">
          <a:off x="4222538" y="191566"/>
          <a:ext cx="4006304" cy="4006304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İnsanları yücelten bir hayat tarzı, uğraş ve bir ülkü olduğuna inanmak</a:t>
          </a:r>
          <a:endParaRPr lang="tr-TR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923642" y="1193142"/>
        <a:ext cx="3305201" cy="200315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CFB3E6-0F36-459E-AC00-9B5530633909}">
      <dsp:nvSpPr>
        <dsp:cNvPr id="0" name=""/>
        <dsp:cNvSpPr/>
      </dsp:nvSpPr>
      <dsp:spPr>
        <a:xfrm>
          <a:off x="0" y="330189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2CB9A6-E09F-46F8-81DF-2ABC1F497ED3}">
      <dsp:nvSpPr>
        <dsp:cNvPr id="0" name=""/>
        <dsp:cNvSpPr/>
      </dsp:nvSpPr>
      <dsp:spPr>
        <a:xfrm>
          <a:off x="391790" y="34989"/>
          <a:ext cx="7835792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Araştırmanın tasarımı ve yürütülmesinde en yüksek mesleki standartlara sahip olmak.</a:t>
          </a:r>
          <a:endParaRPr lang="tr-TR" sz="20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611" y="63810"/>
        <a:ext cx="7778150" cy="532758"/>
      </dsp:txXfrm>
    </dsp:sp>
    <dsp:sp modelId="{BAB89AD4-9394-40F2-B816-240ABBCF81A8}">
      <dsp:nvSpPr>
        <dsp:cNvPr id="0" name=""/>
        <dsp:cNvSpPr/>
      </dsp:nvSpPr>
      <dsp:spPr>
        <a:xfrm>
          <a:off x="0" y="1237389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5608813"/>
              <a:satOff val="-2884"/>
              <a:lumOff val="-12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2DAD4B-57D1-4162-A570-B55836768F12}">
      <dsp:nvSpPr>
        <dsp:cNvPr id="0" name=""/>
        <dsp:cNvSpPr/>
      </dsp:nvSpPr>
      <dsp:spPr>
        <a:xfrm>
          <a:off x="391790" y="942189"/>
          <a:ext cx="7835792" cy="590400"/>
        </a:xfrm>
        <a:prstGeom prst="roundRect">
          <a:avLst/>
        </a:prstGeom>
        <a:solidFill>
          <a:schemeClr val="accent3">
            <a:hueOff val="-5608813"/>
            <a:satOff val="-2884"/>
            <a:lumOff val="-12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Araştırmanın yapılışı ve bulguların analizi sırasında özeleştiri, dürüstlük ve açıklığı elden bırakmamak.</a:t>
          </a:r>
          <a:endParaRPr lang="tr-TR" sz="20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611" y="971010"/>
        <a:ext cx="7778150" cy="532758"/>
      </dsp:txXfrm>
    </dsp:sp>
    <dsp:sp modelId="{BD68342A-AF1D-42A3-B32D-51DC60DBE55E}">
      <dsp:nvSpPr>
        <dsp:cNvPr id="0" name=""/>
        <dsp:cNvSpPr/>
      </dsp:nvSpPr>
      <dsp:spPr>
        <a:xfrm>
          <a:off x="0" y="2561110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1217627"/>
              <a:satOff val="-5768"/>
              <a:lumOff val="-24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61228-187D-4DAB-AB21-1C77850FE1E7}">
      <dsp:nvSpPr>
        <dsp:cNvPr id="0" name=""/>
        <dsp:cNvSpPr/>
      </dsp:nvSpPr>
      <dsp:spPr>
        <a:xfrm>
          <a:off x="391790" y="1849389"/>
          <a:ext cx="7835792" cy="1006921"/>
        </a:xfrm>
        <a:prstGeom prst="roundRect">
          <a:avLst/>
        </a:prstGeom>
        <a:solidFill>
          <a:schemeClr val="accent3">
            <a:hueOff val="-11217627"/>
            <a:satOff val="-5768"/>
            <a:lumOff val="-24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Aynı konu üzerinde araştırma yapmış ve yapmakta olan diğer araştırmacıların katkılarını teslim edici bir tavır içinde olmak; bu tavırlarını yazılı-sözel-görsel sunumlarda tam olarak korumak.</a:t>
          </a:r>
          <a:endParaRPr lang="tr-TR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0944" y="1898543"/>
        <a:ext cx="7737484" cy="908613"/>
      </dsp:txXfrm>
    </dsp:sp>
    <dsp:sp modelId="{04B90C34-4F49-48FA-96CA-701DAFA8D138}">
      <dsp:nvSpPr>
        <dsp:cNvPr id="0" name=""/>
        <dsp:cNvSpPr/>
      </dsp:nvSpPr>
      <dsp:spPr>
        <a:xfrm>
          <a:off x="0" y="3850447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6826440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827B0-1ACA-4B88-9E09-DF9612F9A82B}">
      <dsp:nvSpPr>
        <dsp:cNvPr id="0" name=""/>
        <dsp:cNvSpPr/>
      </dsp:nvSpPr>
      <dsp:spPr>
        <a:xfrm>
          <a:off x="391790" y="3173110"/>
          <a:ext cx="7835792" cy="972536"/>
        </a:xfrm>
        <a:prstGeom prst="roundRect">
          <a:avLst/>
        </a:prstGeom>
        <a:solidFill>
          <a:schemeClr val="accent3">
            <a:hueOff val="-16826440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 araştırmacı yalnız kendisinin değil, içinde bulunduğu araştırma grubunun tüm üyelerinin de bilimde etik dışı davranışlara girmesini kesinlikle önlenmelidir. </a:t>
          </a:r>
          <a:endParaRPr lang="tr-TR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9265" y="3220585"/>
        <a:ext cx="7740842" cy="877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E3A5B-ADB4-4D01-898F-9ADDB166DBAA}">
      <dsp:nvSpPr>
        <dsp:cNvPr id="0" name=""/>
        <dsp:cNvSpPr/>
      </dsp:nvSpPr>
      <dsp:spPr>
        <a:xfrm>
          <a:off x="0" y="605829"/>
          <a:ext cx="2557572" cy="15345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Ne?</a:t>
          </a:r>
        </a:p>
      </dsp:txBody>
      <dsp:txXfrm>
        <a:off x="0" y="605829"/>
        <a:ext cx="2557572" cy="1534543"/>
      </dsp:txXfrm>
    </dsp:sp>
    <dsp:sp modelId="{6495C9F1-AE6E-4584-A37E-E84D82EEC2A9}">
      <dsp:nvSpPr>
        <dsp:cNvPr id="0" name=""/>
        <dsp:cNvSpPr/>
      </dsp:nvSpPr>
      <dsp:spPr>
        <a:xfrm>
          <a:off x="2813329" y="605829"/>
          <a:ext cx="2557572" cy="1534543"/>
        </a:xfrm>
        <a:prstGeom prst="rect">
          <a:avLst/>
        </a:prstGeom>
        <a:solidFill>
          <a:schemeClr val="accent2">
            <a:hueOff val="3801769"/>
            <a:satOff val="-7337"/>
            <a:lumOff val="-9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3801769"/>
              <a:satOff val="-7337"/>
              <a:lumOff val="-942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 zaman?</a:t>
          </a:r>
        </a:p>
      </dsp:txBody>
      <dsp:txXfrm>
        <a:off x="2813329" y="605829"/>
        <a:ext cx="2557572" cy="1534543"/>
      </dsp:txXfrm>
    </dsp:sp>
    <dsp:sp modelId="{D5E4511F-DA16-4636-B724-67EF5560C85B}">
      <dsp:nvSpPr>
        <dsp:cNvPr id="0" name=""/>
        <dsp:cNvSpPr/>
      </dsp:nvSpPr>
      <dsp:spPr>
        <a:xfrm>
          <a:off x="5626659" y="605829"/>
          <a:ext cx="2557572" cy="1534543"/>
        </a:xfrm>
        <a:prstGeom prst="rect">
          <a:avLst/>
        </a:prstGeom>
        <a:solidFill>
          <a:schemeClr val="accent2">
            <a:hueOff val="7603537"/>
            <a:satOff val="-14674"/>
            <a:lumOff val="-188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7603537"/>
              <a:satOff val="-14674"/>
              <a:lumOff val="-1884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Nerede?</a:t>
          </a:r>
        </a:p>
      </dsp:txBody>
      <dsp:txXfrm>
        <a:off x="5626659" y="605829"/>
        <a:ext cx="2557572" cy="1534543"/>
      </dsp:txXfrm>
    </dsp:sp>
    <dsp:sp modelId="{E292CC04-F098-41CA-A91B-DD81A3481E47}">
      <dsp:nvSpPr>
        <dsp:cNvPr id="0" name=""/>
        <dsp:cNvSpPr/>
      </dsp:nvSpPr>
      <dsp:spPr>
        <a:xfrm>
          <a:off x="0" y="2396130"/>
          <a:ext cx="2557572" cy="1534543"/>
        </a:xfrm>
        <a:prstGeom prst="rect">
          <a:avLst/>
        </a:prstGeom>
        <a:solidFill>
          <a:schemeClr val="accent2">
            <a:hueOff val="11405306"/>
            <a:satOff val="-22012"/>
            <a:lumOff val="-282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11405306"/>
              <a:satOff val="-22012"/>
              <a:lumOff val="-2826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Nasıl?</a:t>
          </a:r>
        </a:p>
      </dsp:txBody>
      <dsp:txXfrm>
        <a:off x="0" y="2396130"/>
        <a:ext cx="2557572" cy="1534543"/>
      </dsp:txXfrm>
    </dsp:sp>
    <dsp:sp modelId="{C7ACCCB5-5106-437D-A693-62A501B2C2C2}">
      <dsp:nvSpPr>
        <dsp:cNvPr id="0" name=""/>
        <dsp:cNvSpPr/>
      </dsp:nvSpPr>
      <dsp:spPr>
        <a:xfrm>
          <a:off x="2813329" y="2396130"/>
          <a:ext cx="2557572" cy="1534543"/>
        </a:xfrm>
        <a:prstGeom prst="rect">
          <a:avLst/>
        </a:prstGeom>
        <a:solidFill>
          <a:schemeClr val="accent2">
            <a:hueOff val="15207075"/>
            <a:satOff val="-29349"/>
            <a:lumOff val="-376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15207075"/>
              <a:satOff val="-29349"/>
              <a:lumOff val="-3768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Nereden?</a:t>
          </a:r>
        </a:p>
      </dsp:txBody>
      <dsp:txXfrm>
        <a:off x="2813329" y="2396130"/>
        <a:ext cx="2557572" cy="1534543"/>
      </dsp:txXfrm>
    </dsp:sp>
    <dsp:sp modelId="{D7A3B1CD-3E11-4D9C-92F7-6FD5DF9B62DC}">
      <dsp:nvSpPr>
        <dsp:cNvPr id="0" name=""/>
        <dsp:cNvSpPr/>
      </dsp:nvSpPr>
      <dsp:spPr>
        <a:xfrm>
          <a:off x="5626659" y="2396130"/>
          <a:ext cx="2557572" cy="1534543"/>
        </a:xfrm>
        <a:prstGeom prst="rect">
          <a:avLst/>
        </a:prstGeom>
        <a:solidFill>
          <a:schemeClr val="accent2">
            <a:hueOff val="19008843"/>
            <a:satOff val="-36686"/>
            <a:lumOff val="-471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19008843"/>
              <a:satOff val="-36686"/>
              <a:lumOff val="-471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Kim?</a:t>
          </a:r>
        </a:p>
      </dsp:txBody>
      <dsp:txXfrm>
        <a:off x="5626659" y="2396130"/>
        <a:ext cx="2557572" cy="15345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5B423-A8C2-481A-98E6-0C8B6E2586DE}">
      <dsp:nvSpPr>
        <dsp:cNvPr id="0" name=""/>
        <dsp:cNvSpPr/>
      </dsp:nvSpPr>
      <dsp:spPr>
        <a:xfrm rot="5400000">
          <a:off x="-378577" y="380647"/>
          <a:ext cx="2523848" cy="176669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</dsp:txBody>
      <dsp:txXfrm rot="-5400000">
        <a:off x="1" y="885417"/>
        <a:ext cx="1766693" cy="757155"/>
      </dsp:txXfrm>
    </dsp:sp>
    <dsp:sp modelId="{7A297A22-C9FA-4256-A2B2-9431E9B53C1E}">
      <dsp:nvSpPr>
        <dsp:cNvPr id="0" name=""/>
        <dsp:cNvSpPr/>
      </dsp:nvSpPr>
      <dsp:spPr>
        <a:xfrm rot="5400000">
          <a:off x="4262628" y="-2493863"/>
          <a:ext cx="1640501" cy="66323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Bilime katkıda bulunmak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766694" y="82154"/>
        <a:ext cx="6552287" cy="1480335"/>
      </dsp:txXfrm>
    </dsp:sp>
    <dsp:sp modelId="{D82B1847-8285-43E2-B4B5-F7DB2F5EDE59}">
      <dsp:nvSpPr>
        <dsp:cNvPr id="0" name=""/>
        <dsp:cNvSpPr/>
      </dsp:nvSpPr>
      <dsp:spPr>
        <a:xfrm rot="5400000">
          <a:off x="-378577" y="2620962"/>
          <a:ext cx="2523848" cy="1766693"/>
        </a:xfrm>
        <a:prstGeom prst="chevron">
          <a:avLst/>
        </a:prstGeom>
        <a:solidFill>
          <a:schemeClr val="accent3">
            <a:hueOff val="-16826440"/>
            <a:satOff val="-8652"/>
            <a:lumOff val="-3725"/>
            <a:alphaOff val="0"/>
          </a:schemeClr>
        </a:solidFill>
        <a:ln w="25400" cap="flat" cmpd="sng" algn="ctr">
          <a:solidFill>
            <a:schemeClr val="accent3">
              <a:hueOff val="-16826440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 rot="-5400000">
        <a:off x="1" y="3125732"/>
        <a:ext cx="1766693" cy="757155"/>
      </dsp:txXfrm>
    </dsp:sp>
    <dsp:sp modelId="{14DFBC6E-DE91-45A1-BF92-CCC2B2D9279F}">
      <dsp:nvSpPr>
        <dsp:cNvPr id="0" name=""/>
        <dsp:cNvSpPr/>
      </dsp:nvSpPr>
      <dsp:spPr>
        <a:xfrm rot="5400000">
          <a:off x="4262628" y="-253549"/>
          <a:ext cx="1640501" cy="66323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6826440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Yayın yapmak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Akademik yükselme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Destek almak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766694" y="2322468"/>
        <a:ext cx="6552287" cy="14803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A4477-EBDF-4286-811E-CED03826E012}">
      <dsp:nvSpPr>
        <dsp:cNvPr id="0" name=""/>
        <dsp:cNvSpPr/>
      </dsp:nvSpPr>
      <dsp:spPr>
        <a:xfrm>
          <a:off x="40" y="295402"/>
          <a:ext cx="3845569" cy="153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32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TEMEL ARAŞTIRMALAR</a:t>
          </a:r>
          <a:endParaRPr lang="tr-TR" sz="3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" y="295402"/>
        <a:ext cx="3845569" cy="1538227"/>
      </dsp:txXfrm>
    </dsp:sp>
    <dsp:sp modelId="{B077B405-1491-4864-8355-DDA17660AAC5}">
      <dsp:nvSpPr>
        <dsp:cNvPr id="0" name=""/>
        <dsp:cNvSpPr/>
      </dsp:nvSpPr>
      <dsp:spPr>
        <a:xfrm>
          <a:off x="40" y="1833629"/>
          <a:ext cx="3845569" cy="28548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Keşfe yönelik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Meraka dayalı</a:t>
          </a:r>
        </a:p>
      </dsp:txBody>
      <dsp:txXfrm>
        <a:off x="40" y="1833629"/>
        <a:ext cx="3845569" cy="2854800"/>
      </dsp:txXfrm>
    </dsp:sp>
    <dsp:sp modelId="{0C116573-09F7-47A5-9BBD-B3C53800CF7D}">
      <dsp:nvSpPr>
        <dsp:cNvPr id="0" name=""/>
        <dsp:cNvSpPr/>
      </dsp:nvSpPr>
      <dsp:spPr>
        <a:xfrm>
          <a:off x="4383989" y="295402"/>
          <a:ext cx="3845569" cy="1538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3200" b="1" u="sng" kern="1200">
              <a:latin typeface="Times New Roman" panose="02020603050405020304" pitchFamily="18" charset="0"/>
              <a:cs typeface="Times New Roman" panose="02020603050405020304" pitchFamily="18" charset="0"/>
            </a:rPr>
            <a:t>UYGULAMALI ARAŞTIRMALAR</a:t>
          </a:r>
          <a:endParaRPr lang="tr-TR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3989" y="295402"/>
        <a:ext cx="3845569" cy="1538227"/>
      </dsp:txXfrm>
    </dsp:sp>
    <dsp:sp modelId="{4DD47C74-B36B-42A3-A886-8D54FDC72862}">
      <dsp:nvSpPr>
        <dsp:cNvPr id="0" name=""/>
        <dsp:cNvSpPr/>
      </dsp:nvSpPr>
      <dsp:spPr>
        <a:xfrm>
          <a:off x="4383989" y="1833629"/>
          <a:ext cx="3845569" cy="28548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Keşfe yönelik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Amaca yönelik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3989" y="1833629"/>
        <a:ext cx="3845569" cy="285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411DE-0FCB-4129-8A37-A3BBB7C15071}">
      <dsp:nvSpPr>
        <dsp:cNvPr id="0" name=""/>
        <dsp:cNvSpPr/>
      </dsp:nvSpPr>
      <dsp:spPr>
        <a:xfrm>
          <a:off x="1285145" y="1550233"/>
          <a:ext cx="2406826" cy="160535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9136" rIns="199136" bIns="19913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Ahlak felsefesi</a:t>
          </a: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70238" y="1550233"/>
        <a:ext cx="2021734" cy="1605353"/>
      </dsp:txXfrm>
    </dsp:sp>
    <dsp:sp modelId="{A911AA23-7C3B-4FA3-B442-977811D1ECF3}">
      <dsp:nvSpPr>
        <dsp:cNvPr id="0" name=""/>
        <dsp:cNvSpPr/>
      </dsp:nvSpPr>
      <dsp:spPr>
        <a:xfrm>
          <a:off x="0" y="908412"/>
          <a:ext cx="1604551" cy="160455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Etik</a:t>
          </a:r>
        </a:p>
      </dsp:txBody>
      <dsp:txXfrm>
        <a:off x="234981" y="1143393"/>
        <a:ext cx="1134589" cy="1134589"/>
      </dsp:txXfrm>
    </dsp:sp>
    <dsp:sp modelId="{46CDC7C0-1A74-4E71-95B1-A8F2BC891DF3}">
      <dsp:nvSpPr>
        <dsp:cNvPr id="0" name=""/>
        <dsp:cNvSpPr/>
      </dsp:nvSpPr>
      <dsp:spPr>
        <a:xfrm>
          <a:off x="5298029" y="1550233"/>
          <a:ext cx="2406826" cy="1605353"/>
        </a:xfrm>
        <a:prstGeom prst="rect">
          <a:avLst/>
        </a:prstGeom>
        <a:solidFill>
          <a:schemeClr val="accent3">
            <a:tint val="40000"/>
            <a:alpha val="90000"/>
            <a:hueOff val="-16376788"/>
            <a:satOff val="-13475"/>
            <a:lumOff val="-1371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-16376788"/>
              <a:satOff val="-13475"/>
              <a:lumOff val="-13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9136" rIns="199136" bIns="19913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Etiğin araştırma konusudur.</a:t>
          </a: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83121" y="1550233"/>
        <a:ext cx="2021734" cy="1605353"/>
      </dsp:txXfrm>
    </dsp:sp>
    <dsp:sp modelId="{5D5C7111-216A-4158-9163-E35E36604D37}">
      <dsp:nvSpPr>
        <dsp:cNvPr id="0" name=""/>
        <dsp:cNvSpPr/>
      </dsp:nvSpPr>
      <dsp:spPr>
        <a:xfrm>
          <a:off x="3600399" y="908412"/>
          <a:ext cx="2122227" cy="1604551"/>
        </a:xfrm>
        <a:prstGeom prst="ellipse">
          <a:avLst/>
        </a:prstGeom>
        <a:solidFill>
          <a:schemeClr val="accent3">
            <a:hueOff val="-16826440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Ahlak</a:t>
          </a:r>
        </a:p>
      </dsp:txBody>
      <dsp:txXfrm>
        <a:off x="3911192" y="1143393"/>
        <a:ext cx="1500641" cy="11345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1BC2E-8B2F-48B1-A9FE-7F24D57BA927}">
      <dsp:nvSpPr>
        <dsp:cNvPr id="0" name=""/>
        <dsp:cNvSpPr/>
      </dsp:nvSpPr>
      <dsp:spPr>
        <a:xfrm>
          <a:off x="3398777" y="641"/>
          <a:ext cx="5098166" cy="250252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tr-T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Yasalardan farklı olarak, çoğunlukla yazılı ve kesin kurallar içermez. </a:t>
          </a:r>
          <a:endParaRPr lang="tr-T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tr-TR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Zamanla değişen koşullara, toplumsal gereksinim ve bilimsel gelişmelere bağlı olarak değişimler gösterebilir.</a:t>
          </a:r>
          <a:endParaRPr lang="tr-T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98777" y="313457"/>
        <a:ext cx="4159720" cy="1876893"/>
      </dsp:txXfrm>
    </dsp:sp>
    <dsp:sp modelId="{ECBCEBE8-E45A-44D8-A7F2-FE61D2D654C1}">
      <dsp:nvSpPr>
        <dsp:cNvPr id="0" name=""/>
        <dsp:cNvSpPr/>
      </dsp:nvSpPr>
      <dsp:spPr>
        <a:xfrm>
          <a:off x="0" y="641"/>
          <a:ext cx="3398777" cy="250252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0" tIns="152400" rIns="304800" bIns="1524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8000" b="1" u="sng" kern="1200">
              <a:solidFill>
                <a:srgbClr val="C00000"/>
              </a:solidFill>
            </a:rPr>
            <a:t>ETİK</a:t>
          </a:r>
          <a:endParaRPr lang="tr-TR" sz="8000" b="1" u="sng" kern="1200" dirty="0">
            <a:solidFill>
              <a:srgbClr val="C00000"/>
            </a:solidFill>
          </a:endParaRPr>
        </a:p>
      </dsp:txBody>
      <dsp:txXfrm>
        <a:off x="122163" y="122804"/>
        <a:ext cx="3154451" cy="2258198"/>
      </dsp:txXfrm>
    </dsp:sp>
    <dsp:sp modelId="{3E6FA07B-4293-408D-92FF-37DA8E8A5887}">
      <dsp:nvSpPr>
        <dsp:cNvPr id="0" name=""/>
        <dsp:cNvSpPr/>
      </dsp:nvSpPr>
      <dsp:spPr>
        <a:xfrm>
          <a:off x="3398777" y="2753418"/>
          <a:ext cx="5098166" cy="250252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4537969"/>
            <a:satOff val="-6003"/>
            <a:lumOff val="-138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4537969"/>
              <a:satOff val="-6003"/>
              <a:lumOff val="-13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İyilik etme,</a:t>
          </a: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Kötülük etmeme,</a:t>
          </a: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Adil davranma,</a:t>
          </a: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……gibi kavramlar değişmez…</a:t>
          </a: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98777" y="3066234"/>
        <a:ext cx="4159720" cy="1876893"/>
      </dsp:txXfrm>
    </dsp:sp>
    <dsp:sp modelId="{2FDA39AE-EE83-49DC-B57F-31F0E1DF9FA2}">
      <dsp:nvSpPr>
        <dsp:cNvPr id="0" name=""/>
        <dsp:cNvSpPr/>
      </dsp:nvSpPr>
      <dsp:spPr>
        <a:xfrm>
          <a:off x="0" y="2753418"/>
          <a:ext cx="3398777" cy="2502524"/>
        </a:xfrm>
        <a:prstGeom prst="roundRect">
          <a:avLst/>
        </a:prstGeom>
        <a:solidFill>
          <a:schemeClr val="accent4">
            <a:hueOff val="-3210336"/>
            <a:satOff val="39690"/>
            <a:lumOff val="-1293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4">
              <a:hueOff val="-3210336"/>
              <a:satOff val="39690"/>
              <a:lumOff val="-12939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6500" kern="1200" dirty="0"/>
            <a:t>Ancak,</a:t>
          </a:r>
        </a:p>
      </dsp:txBody>
      <dsp:txXfrm>
        <a:off x="122163" y="2875581"/>
        <a:ext cx="3154451" cy="22581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81151-404F-4E7B-873C-A8C601E80E8B}">
      <dsp:nvSpPr>
        <dsp:cNvPr id="0" name=""/>
        <dsp:cNvSpPr/>
      </dsp:nvSpPr>
      <dsp:spPr>
        <a:xfrm>
          <a:off x="0" y="3901"/>
          <a:ext cx="8229600" cy="9622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Genel Ahlaka Uygunluk</a:t>
          </a:r>
        </a:p>
      </dsp:txBody>
      <dsp:txXfrm>
        <a:off x="46976" y="50877"/>
        <a:ext cx="8135648" cy="868346"/>
      </dsp:txXfrm>
    </dsp:sp>
    <dsp:sp modelId="{5424C247-982E-4B4D-8981-3E4C88C3A8DC}">
      <dsp:nvSpPr>
        <dsp:cNvPr id="0" name=""/>
        <dsp:cNvSpPr/>
      </dsp:nvSpPr>
      <dsp:spPr>
        <a:xfrm>
          <a:off x="0" y="966200"/>
          <a:ext cx="8229600" cy="1547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altLang="tr-TR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Bilimsel etik genel ahlaki standartlara aykırı olamaz!</a:t>
          </a:r>
          <a:endParaRPr lang="tr-TR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altLang="tr-TR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966200"/>
        <a:ext cx="8229600" cy="1547752"/>
      </dsp:txXfrm>
    </dsp:sp>
    <dsp:sp modelId="{EB0B1EF0-94C4-48BC-A7C3-B63DA3861ADB}">
      <dsp:nvSpPr>
        <dsp:cNvPr id="0" name=""/>
        <dsp:cNvSpPr/>
      </dsp:nvSpPr>
      <dsp:spPr>
        <a:xfrm>
          <a:off x="0" y="2513952"/>
          <a:ext cx="8229600" cy="96229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Örnek Olma</a:t>
          </a:r>
        </a:p>
      </dsp:txBody>
      <dsp:txXfrm>
        <a:off x="46976" y="2560928"/>
        <a:ext cx="8135648" cy="868346"/>
      </dsp:txXfrm>
    </dsp:sp>
    <dsp:sp modelId="{ABA0DA7A-4BB8-4CBB-A412-B7611B2E7CBA}">
      <dsp:nvSpPr>
        <dsp:cNvPr id="0" name=""/>
        <dsp:cNvSpPr/>
      </dsp:nvSpPr>
      <dsp:spPr>
        <a:xfrm>
          <a:off x="0" y="3476251"/>
          <a:ext cx="8229600" cy="143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altLang="tr-TR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Bir araştırmacının meslektaşına ve bütün topluma örnek olma sorumluluğu vardır.</a:t>
          </a:r>
          <a:endParaRPr lang="tr-TR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76251"/>
        <a:ext cx="8229600" cy="143167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145CD-7172-449D-A350-BB47CC99F98A}">
      <dsp:nvSpPr>
        <dsp:cNvPr id="0" name=""/>
        <dsp:cNvSpPr/>
      </dsp:nvSpPr>
      <dsp:spPr>
        <a:xfrm>
          <a:off x="40" y="20164"/>
          <a:ext cx="3845569" cy="153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5168" tIns="260096" rIns="455168" bIns="260096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6400" kern="1200" dirty="0"/>
            <a:t>1</a:t>
          </a:r>
        </a:p>
      </dsp:txBody>
      <dsp:txXfrm>
        <a:off x="40" y="20164"/>
        <a:ext cx="3845569" cy="1538227"/>
      </dsp:txXfrm>
    </dsp:sp>
    <dsp:sp modelId="{93F810F2-B4F2-4299-9357-E1414C3A81F7}">
      <dsp:nvSpPr>
        <dsp:cNvPr id="0" name=""/>
        <dsp:cNvSpPr/>
      </dsp:nvSpPr>
      <dsp:spPr>
        <a:xfrm>
          <a:off x="40" y="1558392"/>
          <a:ext cx="3845569" cy="281088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Özensiz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araştırma</a:t>
          </a:r>
          <a:r>
            <a:rPr lang="tr-TR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ya da d</a:t>
          </a:r>
          <a:r>
            <a:rPr lang="en-US" sz="4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isiplinsiz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araştırma</a:t>
          </a:r>
          <a:endParaRPr lang="tr-TR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" y="1558392"/>
        <a:ext cx="3845569" cy="2810880"/>
      </dsp:txXfrm>
    </dsp:sp>
    <dsp:sp modelId="{42BFFE3A-08BD-4A3A-A7B4-B2408FAB3808}">
      <dsp:nvSpPr>
        <dsp:cNvPr id="0" name=""/>
        <dsp:cNvSpPr/>
      </dsp:nvSpPr>
      <dsp:spPr>
        <a:xfrm>
          <a:off x="4383989" y="20164"/>
          <a:ext cx="3845569" cy="1538227"/>
        </a:xfrm>
        <a:prstGeom prst="rect">
          <a:avLst/>
        </a:prstGeom>
        <a:solidFill>
          <a:schemeClr val="accent2">
            <a:hueOff val="19008843"/>
            <a:satOff val="-36686"/>
            <a:lumOff val="-4710"/>
            <a:alphaOff val="0"/>
          </a:schemeClr>
        </a:solidFill>
        <a:ln w="25400" cap="flat" cmpd="sng" algn="ctr">
          <a:solidFill>
            <a:schemeClr val="accent2">
              <a:hueOff val="19008843"/>
              <a:satOff val="-36686"/>
              <a:lumOff val="-4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5168" tIns="260096" rIns="455168" bIns="260096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6400" kern="1200" dirty="0"/>
            <a:t>2</a:t>
          </a:r>
        </a:p>
      </dsp:txBody>
      <dsp:txXfrm>
        <a:off x="4383989" y="20164"/>
        <a:ext cx="3845569" cy="1538227"/>
      </dsp:txXfrm>
    </dsp:sp>
    <dsp:sp modelId="{13FFEF67-E797-4E38-A98F-155F7442871B}">
      <dsp:nvSpPr>
        <dsp:cNvPr id="0" name=""/>
        <dsp:cNvSpPr/>
      </dsp:nvSpPr>
      <dsp:spPr>
        <a:xfrm>
          <a:off x="4383989" y="1558392"/>
          <a:ext cx="3845569" cy="2810880"/>
        </a:xfrm>
        <a:prstGeom prst="rect">
          <a:avLst/>
        </a:prstGeom>
        <a:solidFill>
          <a:schemeClr val="accent2">
            <a:tint val="40000"/>
            <a:alpha val="90000"/>
            <a:hueOff val="19724678"/>
            <a:satOff val="-58726"/>
            <a:lumOff val="-3877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9724678"/>
              <a:satOff val="-58726"/>
              <a:lumOff val="-38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ilimsel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sahtekarlık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ilimsel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yalancılık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ilimsel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saptırma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3989" y="1558392"/>
        <a:ext cx="3845569" cy="28108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50F3A-8D09-4585-BE2E-3530F547ACAE}">
      <dsp:nvSpPr>
        <dsp:cNvPr id="0" name=""/>
        <dsp:cNvSpPr/>
      </dsp:nvSpPr>
      <dsp:spPr>
        <a:xfrm>
          <a:off x="2891257" y="-240461"/>
          <a:ext cx="2274391" cy="11371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0" u="sng" kern="12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Bilimsel Yanıltma</a:t>
          </a:r>
          <a:endParaRPr lang="tr-TR" sz="32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4564" y="-207154"/>
        <a:ext cx="2207777" cy="1070581"/>
      </dsp:txXfrm>
    </dsp:sp>
    <dsp:sp modelId="{4709B5DD-970D-4F17-A774-C45A5112881A}">
      <dsp:nvSpPr>
        <dsp:cNvPr id="0" name=""/>
        <dsp:cNvSpPr/>
      </dsp:nvSpPr>
      <dsp:spPr>
        <a:xfrm rot="3600000">
          <a:off x="4304945" y="1512998"/>
          <a:ext cx="1044971" cy="39801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24350" y="1592602"/>
        <a:ext cx="806161" cy="238810"/>
      </dsp:txXfrm>
    </dsp:sp>
    <dsp:sp modelId="{9C130171-20C3-4552-BE3E-C249C2CED278}">
      <dsp:nvSpPr>
        <dsp:cNvPr id="0" name=""/>
        <dsp:cNvSpPr/>
      </dsp:nvSpPr>
      <dsp:spPr>
        <a:xfrm>
          <a:off x="4595212" y="2527280"/>
          <a:ext cx="2619780" cy="21026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saptırma/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kasıtlı sahtekarlık </a:t>
          </a:r>
        </a:p>
      </dsp:txBody>
      <dsp:txXfrm>
        <a:off x="4656796" y="2588864"/>
        <a:ext cx="2496612" cy="1979449"/>
      </dsp:txXfrm>
    </dsp:sp>
    <dsp:sp modelId="{DFA62A8A-BD88-4329-ABBB-E2673ACFAD5F}">
      <dsp:nvSpPr>
        <dsp:cNvPr id="0" name=""/>
        <dsp:cNvSpPr/>
      </dsp:nvSpPr>
      <dsp:spPr>
        <a:xfrm rot="10800000">
          <a:off x="3419619" y="3379580"/>
          <a:ext cx="1044971" cy="39801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539024" y="3459184"/>
        <a:ext cx="806161" cy="238810"/>
      </dsp:txXfrm>
    </dsp:sp>
    <dsp:sp modelId="{A05B6878-8BF0-40F7-8BC1-578A850E7B8E}">
      <dsp:nvSpPr>
        <dsp:cNvPr id="0" name=""/>
        <dsp:cNvSpPr/>
      </dsp:nvSpPr>
      <dsp:spPr>
        <a:xfrm>
          <a:off x="1014607" y="2620632"/>
          <a:ext cx="2274391" cy="19159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ihmal/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disiplinsiz araştırma </a:t>
          </a:r>
        </a:p>
      </dsp:txBody>
      <dsp:txXfrm>
        <a:off x="1070722" y="2676747"/>
        <a:ext cx="2162161" cy="1803683"/>
      </dsp:txXfrm>
    </dsp:sp>
    <dsp:sp modelId="{4319B3C4-4D7A-408C-97DD-B0BE48FE2C36}">
      <dsp:nvSpPr>
        <dsp:cNvPr id="0" name=""/>
        <dsp:cNvSpPr/>
      </dsp:nvSpPr>
      <dsp:spPr>
        <a:xfrm rot="18000000">
          <a:off x="2680040" y="1559674"/>
          <a:ext cx="1044971" cy="39801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b="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99445" y="1639278"/>
        <a:ext cx="806161" cy="238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4400" y="744538"/>
            <a:ext cx="4965700" cy="37242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tr-TR" altLang="tr-TR"/>
              <a:t>insanların kendilerini ve çevrelerindeki diğer varlıkları anlamak ve bu varlıkların bir­birleri ile ilişki ve etkileşmelerini inceleyip, oluşan olayları açıklayabilmek için uyguladıkları yöntem ve etkinlikler ile ilk çağlardan günümüze kadar elde edip biriktirerek yeni kuşaklara aktardıkları bilgilerin tümü olarak tanımlanabilir. </a:t>
            </a:r>
          </a:p>
        </p:txBody>
      </p:sp>
      <p:sp>
        <p:nvSpPr>
          <p:cNvPr id="706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51758D-F5AF-4D8C-94CA-271D04FDF270}" type="slidenum">
              <a:rPr 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B52719-3C58-4807-8BBA-AEDFE1EA7E6A}" type="slidenum">
              <a:rPr lang="en-US" altLang="tr-TR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tr-TR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B52719-3C58-4807-8BBA-AEDFE1EA7E6A}" type="slidenum">
              <a:rPr lang="en-US" altLang="tr-TR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tr-TR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1EDD03B-D923-4EEA-90AC-007A7E128606}" type="slidenum">
              <a:rPr lang="en-US" altLang="tr-TR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tr-TR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A9C5BF3-A82E-4310-8012-04C1951F524E}" type="slidenum">
              <a:rPr lang="tr-TR" altLang="tr-TR" smtClean="0"/>
              <a:pPr eaLnBrk="1" hangingPunct="1">
                <a:spcBef>
                  <a:spcPct val="0"/>
                </a:spcBef>
              </a:pPr>
              <a:t>8</a:t>
            </a:fld>
            <a:endParaRPr lang="tr-TR" altLang="tr-TR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565060-DED2-45D2-891F-7A22D13EF28C}" type="slidenum">
              <a:rPr lang="en-GB" altLang="tr-TR" smtClean="0"/>
              <a:pPr eaLnBrk="1" hangingPunct="1">
                <a:spcBef>
                  <a:spcPct val="0"/>
                </a:spcBef>
              </a:pPr>
              <a:t>10</a:t>
            </a:fld>
            <a:endParaRPr lang="en-GB" altLang="tr-TR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0CC555-2091-4B78-8BB5-84B9CD75467B}" type="slidenum">
              <a:rPr lang="en-US" altLang="tr-TR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tr-TR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5" r:id="rId1"/>
    <p:sldLayoutId id="2147484456" r:id="rId2"/>
    <p:sldLayoutId id="2147484457" r:id="rId3"/>
    <p:sldLayoutId id="2147484458" r:id="rId4"/>
    <p:sldLayoutId id="2147484459" r:id="rId5"/>
    <p:sldLayoutId id="2147484460" r:id="rId6"/>
    <p:sldLayoutId id="2147484461" r:id="rId7"/>
    <p:sldLayoutId id="2147484462" r:id="rId8"/>
    <p:sldLayoutId id="2147484463" r:id="rId9"/>
    <p:sldLayoutId id="2147484464" r:id="rId10"/>
    <p:sldLayoutId id="2147484465" r:id="rId11"/>
    <p:sldLayoutId id="2147484466" r:id="rId1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815" y="24706"/>
            <a:ext cx="8748464" cy="1460078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«Bilimsel Araştırma Hazırlama ve Sunum Teknikleri»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4572000" y="4833153"/>
            <a:ext cx="435654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tr-TR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lvl="0" algn="ct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ct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ct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ctr">
              <a:defRPr/>
            </a:pPr>
            <a:r>
              <a:rPr lang="en-US" sz="1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hotmail.com</a:t>
            </a:r>
          </a:p>
          <a:p>
            <a:pPr algn="ctr">
              <a:defRPr/>
            </a:pP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tr-T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 MART 2021</a:t>
            </a: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124" y="1772817"/>
            <a:ext cx="4489876" cy="493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E1B45-460E-4E6E-8133-F54D62CB62C7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  <p:pic>
        <p:nvPicPr>
          <p:cNvPr id="10" name="Picture 4" descr="araştırma yöntemleri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2489" y="1628801"/>
            <a:ext cx="4186057" cy="2736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95536" y="1719263"/>
            <a:ext cx="7992888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 b="1"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 b="1"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 b="1"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66FF66"/>
              </a:buClr>
              <a:buFont typeface="Wingdings" pitchFamily="2" charset="2"/>
              <a:buNone/>
            </a:pPr>
            <a:r>
              <a:rPr lang="tr-TR" altLang="tr-TR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Araştırmacılar;</a:t>
            </a:r>
          </a:p>
          <a:p>
            <a:pPr eaLnBrk="1" hangingPunct="1">
              <a:spcBef>
                <a:spcPct val="0"/>
              </a:spcBef>
              <a:buClr>
                <a:srgbClr val="FF0000"/>
              </a:buClr>
              <a:buNone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çalışmalarında (saha, uygulama, sunum);</a:t>
            </a:r>
          </a:p>
          <a:p>
            <a:pPr marL="571500" indent="-571500" eaLnBrk="1" hangingPunct="1">
              <a:spcBef>
                <a:spcPct val="0"/>
              </a:spcBef>
              <a:buClr>
                <a:srgbClr val="66FF66"/>
              </a:buClr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Açık,</a:t>
            </a:r>
          </a:p>
          <a:p>
            <a:pPr marL="571500" indent="-571500" eaLnBrk="1" hangingPunct="1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Ahlaklı,</a:t>
            </a:r>
          </a:p>
          <a:p>
            <a:pPr marL="571500" indent="-571500" eaLnBrk="1" hangingPunct="1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Şeffaf,</a:t>
            </a:r>
          </a:p>
          <a:p>
            <a:pPr marL="571500" indent="-571500" eaLnBrk="1" hangingPunct="1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</a:t>
            </a:r>
          </a:p>
          <a:p>
            <a:pPr marL="571500" indent="-571500" eaLnBrk="1" hangingPunct="1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</a:t>
            </a:r>
          </a:p>
          <a:p>
            <a:pPr eaLnBrk="1" hangingPunct="1">
              <a:spcBef>
                <a:spcPct val="0"/>
              </a:spcBef>
              <a:buClr>
                <a:srgbClr val="66FF66"/>
              </a:buClr>
              <a:buNone/>
            </a:pPr>
            <a:r>
              <a:rPr lang="tr-TR" altLang="tr-TR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Olmalıdırlar…</a:t>
            </a: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  <p:grpSp>
        <p:nvGrpSpPr>
          <p:cNvPr id="8" name="Grup 7"/>
          <p:cNvGrpSpPr/>
          <p:nvPr/>
        </p:nvGrpSpPr>
        <p:grpSpPr>
          <a:xfrm>
            <a:off x="395536" y="620688"/>
            <a:ext cx="3960440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9" name="Yuvarlatılmış Dikdörtgen 8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Ahlak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448660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95536" y="1340768"/>
            <a:ext cx="8208912" cy="524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30000"/>
              </a:lnSpc>
              <a:spcBef>
                <a:spcPct val="20000"/>
              </a:spcBef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 Yunancadaki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Ethos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altLang="tr-TR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Karakter-Terbiye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 eaLnBrk="1" hangingPunct="1"/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q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Akıl ve mantığın duygu ve zaaflara galip gelmesi;</a:t>
            </a:r>
          </a:p>
          <a:p>
            <a:pPr algn="just" eaLnBrk="1" hangingPunct="1"/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</a:t>
            </a:r>
          </a:p>
          <a:p>
            <a:pPr algn="just" eaLnBrk="1" hangingPunct="1"/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q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türlü davranışta insana saygılı olmak, onun haklarını korumak yani insana insan olarak yönelmek şeklinde tanımlanabilir.</a:t>
            </a:r>
          </a:p>
        </p:txBody>
      </p:sp>
      <p:grpSp>
        <p:nvGrpSpPr>
          <p:cNvPr id="4" name="Grup 3"/>
          <p:cNvGrpSpPr/>
          <p:nvPr/>
        </p:nvGrpSpPr>
        <p:grpSpPr>
          <a:xfrm>
            <a:off x="395536" y="260648"/>
            <a:ext cx="1728192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Yuvarlatılmış Dikdörtgen 4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Etik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675068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xmlns="" val="741211882"/>
              </p:ext>
            </p:extLst>
          </p:nvPr>
        </p:nvGraphicFramePr>
        <p:xfrm>
          <a:off x="539552" y="1397000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 3"/>
          <p:cNvGrpSpPr/>
          <p:nvPr/>
        </p:nvGrpSpPr>
        <p:grpSpPr>
          <a:xfrm>
            <a:off x="395536" y="260648"/>
            <a:ext cx="7272808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Yuvarlatılmış Dikdörtgen 4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Etik-Ahlak arasındaki fark?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312785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xmlns="" val="4195604607"/>
              </p:ext>
            </p:extLst>
          </p:nvPr>
        </p:nvGraphicFramePr>
        <p:xfrm>
          <a:off x="251520" y="908720"/>
          <a:ext cx="849694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67045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248878" y="804474"/>
            <a:ext cx="8686800" cy="312858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millet, zenginliğiyle değil, </a:t>
            </a:r>
            <a:r>
              <a:rPr lang="tr-TR" sz="48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 değeriyle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ölçülür.</a:t>
            </a: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Kemal ATATÜRK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4712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>
          <a:xfrm>
            <a:off x="250825" y="1196975"/>
            <a:ext cx="8686800" cy="4525963"/>
          </a:xfrm>
        </p:spPr>
        <p:txBody>
          <a:bodyPr>
            <a:noAutofit/>
          </a:bodyPr>
          <a:lstStyle/>
          <a:p>
            <a:pPr algn="ctr">
              <a:buFont typeface="Wingdings 2" pitchFamily="18" charset="2"/>
              <a:buNone/>
            </a:pPr>
            <a:endParaRPr lang="tr-TR" altLang="tr-T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 2" pitchFamily="18" charset="2"/>
              <a:buNone/>
            </a:pPr>
            <a: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çalışma faaliyetinde bulunan insanların;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Ahlak ilkelerini,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avranış biçimlerini,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örevlerini ve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tr-TR" alt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orunluluklarını</a:t>
            </a:r>
            <a:b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belirleyen </a:t>
            </a:r>
            <a:b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kurallar zinciri olarak tanımlanabilir.</a:t>
            </a:r>
            <a:r>
              <a:rPr lang="tr-TR" altLang="tr-T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alt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  <p:grpSp>
        <p:nvGrpSpPr>
          <p:cNvPr id="4" name="Grup 3"/>
          <p:cNvGrpSpPr/>
          <p:nvPr/>
        </p:nvGrpSpPr>
        <p:grpSpPr>
          <a:xfrm>
            <a:off x="395536" y="260648"/>
            <a:ext cx="3960440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Yuvarlatılmış Dikdörtgen 4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Etik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587514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56792"/>
            <a:ext cx="9144000" cy="5185321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tr-TR" alt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araştırmalarda </a:t>
            </a:r>
          </a:p>
          <a:p>
            <a:pPr algn="ctr" eaLnBrk="1" hangingPunct="1">
              <a:buFontTx/>
              <a:buNone/>
            </a:pPr>
            <a:r>
              <a:rPr lang="tr-TR" alt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konunun düşünülmesinden</a:t>
            </a:r>
          </a:p>
          <a:p>
            <a:pPr algn="ctr" eaLnBrk="1" hangingPunct="1">
              <a:buFontTx/>
              <a:buNone/>
            </a:pPr>
            <a:r>
              <a:rPr lang="tr-TR" alt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bitirilmesine ve yayınlanmasına kadar</a:t>
            </a:r>
          </a:p>
          <a:p>
            <a:pPr algn="ctr" eaLnBrk="1" hangingPunct="1">
              <a:buFontTx/>
              <a:buNone/>
            </a:pPr>
            <a:r>
              <a:rPr lang="tr-TR" altLang="tr-TR" sz="4400" b="1" u="sng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ahlak, dürüstlük </a:t>
            </a:r>
            <a:r>
              <a:rPr lang="tr-TR" alt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u="sng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açıklık</a:t>
            </a:r>
          </a:p>
          <a:p>
            <a:pPr algn="ctr" eaLnBrk="1" hangingPunct="1">
              <a:buFontTx/>
              <a:buNone/>
            </a:pPr>
            <a:r>
              <a:rPr lang="tr-TR" alt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ilkelerinin uygulanmasıdır.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grpSp>
        <p:nvGrpSpPr>
          <p:cNvPr id="7" name="Grup 6"/>
          <p:cNvGrpSpPr/>
          <p:nvPr/>
        </p:nvGrpSpPr>
        <p:grpSpPr>
          <a:xfrm>
            <a:off x="395536" y="260648"/>
            <a:ext cx="5688632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Yuvarlatılmış Dikdörtgen 7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Araştırma Etiği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68178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88374019"/>
              </p:ext>
            </p:extLst>
          </p:nvPr>
        </p:nvGraphicFramePr>
        <p:xfrm>
          <a:off x="457200" y="1412777"/>
          <a:ext cx="8229600" cy="4911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7056784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Etiğin Genel İlkeleri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943097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48675999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1115616" y="260648"/>
            <a:ext cx="7056784" cy="115212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Araştırma Etiğine Aykırı Davranışlar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758263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İçerik Yer Tutucus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21287153"/>
              </p:ext>
            </p:extLst>
          </p:nvPr>
        </p:nvGraphicFramePr>
        <p:xfrm>
          <a:off x="457200" y="1703859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grpSp>
        <p:nvGrpSpPr>
          <p:cNvPr id="6" name="Grup 5"/>
          <p:cNvGrpSpPr/>
          <p:nvPr/>
        </p:nvGrpSpPr>
        <p:grpSpPr>
          <a:xfrm>
            <a:off x="395536" y="260648"/>
            <a:ext cx="4464496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Yuvarlatılmış Dikdörtgen 6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Yanıltma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207425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628800"/>
            <a:ext cx="7957641" cy="392665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tr-TR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ARAŞTIRMADA TEMEL AHLAKİ KURALLAR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54183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Bilimsel İhmal: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raştırmacı kasıtlı olarak değil, bilgi, beceri ya da deneyim yetersizliğinden dolayı yanlış bilgi sunmakta; dolayısıyla, yalnızca başkalarını bilimsel olarak yanıltmakla kalmamakta, kendi kendini de kandırmış olmaktadır. 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4464496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Yanıltma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50638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Bilimsel Saptırma: </a:t>
            </a:r>
            <a:r>
              <a:rPr lang="tr-TR" alt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bilimsel araştırmanın süreçlerini ya da sonuçlarını kasıtlı olarak saptırmak; dolayısıyla, araştırmanın </a:t>
            </a:r>
            <a:r>
              <a:rPr lang="tr-TR" altLang="tr-T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yinelenebilirliğini</a:t>
            </a:r>
            <a:r>
              <a:rPr lang="tr-TR" alt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araştırma bulgularının güvenirliğini bozmaktır.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4464496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Saptırma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760949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446667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4464496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Etik İhlal Türleri-1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887234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1862388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4464496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Etik İhlal Türleri-2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860639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708688"/>
          </a:xfrm>
        </p:spPr>
        <p:txBody>
          <a:bodyPr>
            <a:normAutofit fontScale="90000"/>
          </a:bodyPr>
          <a:lstStyle/>
          <a:p>
            <a:pPr lvl="0"/>
            <a:r>
              <a:rPr lang="tr-TR" alt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İntihaller (aşırmalar-</a:t>
            </a:r>
            <a:r>
              <a:rPr lang="tr-TR" alt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plagiarism</a:t>
            </a:r>
            <a:r>
              <a:rPr lang="tr-TR" alt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önce yayınlanmış bir yayının tümünü veya bir kısmını kaynak göstermeden alarak kendi yayını gibi yeniden yayınlamak</a:t>
            </a:r>
          </a:p>
          <a:p>
            <a:pPr marL="0" indent="0" algn="just">
              <a:buNone/>
            </a:pPr>
            <a:endParaRPr lang="tr-TR" altLang="tr-TR" sz="3600" dirty="0">
              <a:latin typeface="Times New Roman" panose="02020603050405020304" pitchFamily="18" charset="0"/>
              <a:ea typeface="DejaVu Sans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ÖRNEK: Y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abancı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dilden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kitap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makale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vb.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tercüme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ederek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kendi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yazmış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gibi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basmak</a:t>
            </a:r>
            <a:r>
              <a:rPr lang="en-GB" altLang="tr-TR" sz="3600" dirty="0">
                <a:latin typeface="Times New Roman" panose="02020603050405020304" pitchFamily="18" charset="0"/>
                <a:ea typeface="DejaVu Sans" pitchFamily="34" charset="0"/>
                <a:cs typeface="Times New Roman" panose="02020603050405020304" pitchFamily="18" charset="0"/>
              </a:rPr>
              <a:t>.</a:t>
            </a:r>
            <a:endParaRPr lang="tr-TR" alt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52638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4" cy="708688"/>
          </a:xfrm>
        </p:spPr>
        <p:txBody>
          <a:bodyPr>
            <a:noAutofit/>
          </a:bodyPr>
          <a:lstStyle/>
          <a:p>
            <a:pPr lvl="0"/>
            <a:r>
              <a:rPr lang="tr-TR" alt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Sahtecilikler (uydurmalar-</a:t>
            </a:r>
            <a:r>
              <a:rPr lang="tr-TR" altLang="tr-T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fabrication</a:t>
            </a:r>
            <a:r>
              <a:rPr lang="tr-TR" alt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 olmayan verileri ve sonuçları yayınlamak…</a:t>
            </a:r>
          </a:p>
          <a:p>
            <a:pPr marL="0" indent="0" algn="just">
              <a:buNone/>
            </a:pPr>
            <a:endParaRPr lang="tr-TR" alt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ÖRNEK: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Araştırmaya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dayanmayan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veriler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üretmek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bunları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yayımlamak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yapılmamış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araştırmayı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yapılmış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göstermek</a:t>
            </a:r>
            <a:r>
              <a:rPr lang="en-GB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altLang="tr-TR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81801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4" cy="708688"/>
          </a:xfrm>
        </p:spPr>
        <p:txBody>
          <a:bodyPr>
            <a:noAutofit/>
          </a:bodyPr>
          <a:lstStyle/>
          <a:p>
            <a:pPr lvl="0"/>
            <a:r>
              <a:rPr lang="tr-TR" alt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kullanımlar (</a:t>
            </a:r>
            <a:r>
              <a:rPr lang="tr-TR" altLang="tr-T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duplication</a:t>
            </a:r>
            <a:r>
              <a:rPr lang="tr-TR" alt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verilerin ve sonuçların birden fazla yayında verilmesi…</a:t>
            </a:r>
          </a:p>
          <a:p>
            <a:pPr marL="0" indent="0" algn="just">
              <a:buNone/>
            </a:pPr>
            <a:endParaRPr lang="tr-TR" alt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ÖRNEK: Aynı makaleyi değişik dillerde yayınlamak</a:t>
            </a:r>
            <a:endParaRPr lang="tr-TR" altLang="tr-TR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45603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4" cy="708688"/>
          </a:xfrm>
        </p:spPr>
        <p:txBody>
          <a:bodyPr>
            <a:noAutofit/>
          </a:bodyPr>
          <a:lstStyle/>
          <a:p>
            <a:pPr lvl="0"/>
            <a:r>
              <a:rPr 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Çarpıtmalar (</a:t>
            </a:r>
            <a:r>
              <a:rPr lang="tr-T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falsification</a:t>
            </a:r>
            <a:r>
              <a:rPr 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kayıtları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verileri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tahrif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Araştırmada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kullanılmayan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cihaz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materyalleri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kullanılmış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göstermek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hipotezine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olmayan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verileri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değerlendirmeye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almamak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İlgili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varsayımlara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uydurmak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veriler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ve/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sonuçlarla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oynamak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37400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4" cy="708688"/>
          </a:xfrm>
        </p:spPr>
        <p:txBody>
          <a:bodyPr>
            <a:noAutofit/>
          </a:bodyPr>
          <a:lstStyle/>
          <a:p>
            <a:pPr lvl="0"/>
            <a:r>
              <a:rPr 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Dilimlemeler (</a:t>
            </a:r>
            <a:r>
              <a:rPr lang="tr-T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slicing</a:t>
            </a:r>
            <a:r>
              <a:rPr 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Yazarlar tek bir çalışmadan çıkan sonuçları yapay olarak bölerek birden fazla yayın çıkarma…</a:t>
            </a:r>
          </a:p>
          <a:p>
            <a:pPr marL="0" indent="0" algn="just"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ÖRNEK: Aynı hasta grubunda yapılan birden fazla ölçüm, tek bir makalede verilecekken, her biri ayrı ayrı makale biçimine dönüştürülerek aynı veya farklı dergilere gönderilmektedir.</a:t>
            </a:r>
            <a:endParaRPr lang="tr-TR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09736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4" cy="708688"/>
          </a:xfrm>
        </p:spPr>
        <p:txBody>
          <a:bodyPr>
            <a:noAutofit/>
          </a:bodyPr>
          <a:lstStyle/>
          <a:p>
            <a:pPr lvl="0"/>
            <a:r>
              <a:rPr 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Haksız yazarlık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2736304"/>
          </a:xfrm>
        </p:spPr>
        <p:txBody>
          <a:bodyPr>
            <a:noAutofit/>
          </a:bodyPr>
          <a:lstStyle/>
          <a:p>
            <a:pPr algn="just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bir yayında yazarlık hakkı olmayanların isimlerinin yazar olarak gösterilmesi, hakkı olanların yazarlar listesine alınmaması…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38740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61623950"/>
              </p:ext>
            </p:extLst>
          </p:nvPr>
        </p:nvGraphicFramePr>
        <p:xfrm>
          <a:off x="468313" y="620689"/>
          <a:ext cx="8183562" cy="4980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55605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472608"/>
          </a:xfrm>
        </p:spPr>
        <p:txBody>
          <a:bodyPr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lang="tr-TR" alt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yayınlarda etik sorunların ortaya çıkmasındaki nedenler;</a:t>
            </a:r>
          </a:p>
          <a:p>
            <a:pPr algn="ctr">
              <a:buFont typeface="Wingdings 2" pitchFamily="18" charset="2"/>
              <a:buNone/>
            </a:pPr>
            <a:endParaRPr lang="tr-TR" altLang="tr-TR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 ve bilginin cazibesi, 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Hemen şöhret olma isteği,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 kazanç elde etme içgüdüsü,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 akademik dereceyi alma isteği,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 makamı koruma hırsı,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Kolaycılığı tercih etme içgüdüsü,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Yanlışı örnek alma zaafı,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İleri teknolojinin oluşturduğu olanaklar,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Sahteciliğin yapılma sınırsızlığı ve cazibesi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 typeface="Wingdings" panose="05000000000000000000" pitchFamily="2" charset="2"/>
              <a:buChar char="q"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Doyumsuzluk...</a:t>
            </a:r>
          </a:p>
          <a:p>
            <a:pPr eaLnBrk="1" hangingPunct="1">
              <a:lnSpc>
                <a:spcPct val="80000"/>
              </a:lnSpc>
              <a:buClr>
                <a:srgbClr val="C8083F"/>
              </a:buClr>
              <a:buFontTx/>
              <a:buNone/>
            </a:pP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olarak sıralanabilir.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486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2 İçerik Yer Tutucusu"/>
          <p:cNvSpPr>
            <a:spLocks noGrp="1"/>
          </p:cNvSpPr>
          <p:nvPr>
            <p:ph idx="1"/>
          </p:nvPr>
        </p:nvSpPr>
        <p:spPr>
          <a:xfrm>
            <a:off x="323850" y="1783358"/>
            <a:ext cx="8686800" cy="4525962"/>
          </a:xfrm>
        </p:spPr>
        <p:txBody>
          <a:bodyPr>
            <a:normAutofit/>
          </a:bodyPr>
          <a:lstStyle/>
          <a:p>
            <a:pPr marL="457200" indent="-457200" algn="just" eaLnBrk="1" hangingPunct="1">
              <a:spcBef>
                <a:spcPts val="700"/>
              </a:spcBef>
              <a:buClr>
                <a:srgbClr val="C8083F"/>
              </a:buClr>
              <a:buFont typeface="Wingdings 2" pitchFamily="18" charset="2"/>
              <a:buAutoNum type="arabicPeriod"/>
            </a:pP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Kaynak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gösterilmeden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alıntı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yapılması</a:t>
            </a:r>
            <a:endParaRPr lang="tr-TR" alt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700"/>
              </a:spcBef>
              <a:buClr>
                <a:srgbClr val="C8083F"/>
              </a:buClr>
              <a:buFont typeface="Wingdings 2" pitchFamily="18" charset="2"/>
              <a:buAutoNum type="arabicPeriod"/>
            </a:pPr>
            <a:r>
              <a:rPr lang="en-GB" alt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İnternetten</a:t>
            </a:r>
            <a:r>
              <a:rPr lang="en-GB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erişilen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bilgilerin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doğrudan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verilmesi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spcBef>
                <a:spcPts val="700"/>
              </a:spcBef>
              <a:buClr>
                <a:srgbClr val="C8083F"/>
              </a:buClr>
              <a:buFont typeface="Wingdings 2" pitchFamily="18" charset="2"/>
              <a:buAutoNum type="arabicPeriod"/>
            </a:pP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Birkaç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kaynaktaki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bilgilerin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fotokopilerinin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alınarak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montaj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yapılıp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verilmesi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0" indent="-457200" algn="just">
              <a:spcBef>
                <a:spcPts val="700"/>
              </a:spcBef>
              <a:buClr>
                <a:srgbClr val="C8083F"/>
              </a:buClr>
              <a:buFont typeface="Wingdings 2" pitchFamily="18" charset="2"/>
              <a:buAutoNum type="arabicPeriod"/>
            </a:pP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Başka</a:t>
            </a:r>
            <a:r>
              <a:rPr lang="tr-TR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hazırlanmış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seminer, ödev gibi çalışmaların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çalışması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sunulması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alt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700"/>
              </a:spcBef>
              <a:buClr>
                <a:srgbClr val="C8083F"/>
              </a:buClr>
              <a:buFont typeface="Wingdings 2" pitchFamily="18" charset="2"/>
              <a:buAutoNum type="arabicPeriod"/>
            </a:pP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ödev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hazırlayan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internet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sitelerine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hazırlattırılması</a:t>
            </a:r>
            <a:r>
              <a:rPr lang="en-GB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700"/>
              </a:spcBef>
            </a:pPr>
            <a:endParaRPr lang="en-GB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31</a:t>
            </a:fld>
            <a:endParaRPr lang="tr-TR"/>
          </a:p>
        </p:txBody>
      </p:sp>
      <p:grpSp>
        <p:nvGrpSpPr>
          <p:cNvPr id="4" name="Grup 3"/>
          <p:cNvGrpSpPr/>
          <p:nvPr/>
        </p:nvGrpSpPr>
        <p:grpSpPr>
          <a:xfrm>
            <a:off x="395536" y="260648"/>
            <a:ext cx="8568952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Yuvarlatılmış Dikdörtgen 4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algn="ctr" eaLnBrk="1" hangingPunct="1">
                <a:buFont typeface="Wingdings 2" pitchFamily="18" charset="2"/>
                <a:buNone/>
              </a:pPr>
              <a:r>
                <a:rPr lang="en-GB" altLang="tr-TR" sz="3600" b="1" dirty="0">
                  <a:solidFill>
                    <a:schemeClr val="tx1"/>
                  </a:solidFill>
                </a:rPr>
                <a:t>ETİK DIŞI DAVRANIŞLAR</a:t>
              </a:r>
              <a:endParaRPr lang="tr-TR" altLang="tr-TR" sz="36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119176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36680"/>
          </a:xfrm>
        </p:spPr>
        <p:txBody>
          <a:bodyPr>
            <a:normAutofit/>
          </a:bodyPr>
          <a:lstStyle/>
          <a:p>
            <a:pPr lvl="0"/>
            <a:r>
              <a:rPr lang="tr-TR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Araştırmacıda olması gereken temel nitelikler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95399753"/>
              </p:ext>
            </p:extLst>
          </p:nvPr>
        </p:nvGraphicFramePr>
        <p:xfrm>
          <a:off x="457200" y="1196753"/>
          <a:ext cx="8229600" cy="5127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11353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33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8568952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marL="0" indent="0" algn="just" eaLnBrk="1" hangingPunct="1">
                <a:buClr>
                  <a:schemeClr val="tx1"/>
                </a:buClr>
                <a:buFontTx/>
                <a:buNone/>
              </a:pPr>
              <a:r>
                <a:rPr lang="tr-TR" altLang="tr-TR" sz="2800" b="1" dirty="0">
                  <a:solidFill>
                    <a:schemeClr val="tx1"/>
                  </a:solidFill>
                </a:rPr>
                <a:t>ETİK DIŞI DAVRANIŞLARI YAPMAMAK İÇİN…</a:t>
              </a:r>
            </a:p>
          </p:txBody>
        </p:sp>
      </p:grpSp>
      <p:graphicFrame>
        <p:nvGraphicFramePr>
          <p:cNvPr id="10" name="İçerik Yer Tutucus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45684845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94578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34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8568952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marL="0" indent="0" algn="just" eaLnBrk="1" hangingPunct="1">
                <a:buClr>
                  <a:schemeClr val="tx1"/>
                </a:buClr>
                <a:buFontTx/>
                <a:buNone/>
              </a:pPr>
              <a:r>
                <a:rPr lang="tr-TR" altLang="tr-TR" sz="2800" b="1" dirty="0">
                  <a:solidFill>
                    <a:schemeClr val="tx1"/>
                  </a:solidFill>
                </a:rPr>
                <a:t>NELER YAPILABİLİR?</a:t>
              </a:r>
            </a:p>
          </p:txBody>
        </p:sp>
      </p:grpSp>
      <p:graphicFrame>
        <p:nvGraphicFramePr>
          <p:cNvPr id="3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6890894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87219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35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8568952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marL="0" indent="0" algn="ctr" eaLnBrk="1" hangingPunct="1">
                <a:buClr>
                  <a:schemeClr val="tx1"/>
                </a:buClr>
                <a:buFontTx/>
                <a:buNone/>
              </a:pPr>
              <a:r>
                <a:rPr lang="tr-TR" altLang="tr-TR" sz="3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YARARLANILAN KAYNAKLAR</a:t>
              </a:r>
            </a:p>
          </p:txBody>
        </p:sp>
      </p:grp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Murat KURT: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BİLİM ETİĞİ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BİLİMSEL ve TEKNOLOJİK ARAŞTIRMALARDA Kusurlu Davranışlar: Tanım ve Nedenleri</a:t>
            </a:r>
          </a:p>
          <a:p>
            <a:pPr>
              <a:defRPr/>
            </a:pP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Metin BEDİR: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BİLİMSEL  ARAŞTIRMLARDA ETİK</a:t>
            </a:r>
          </a:p>
          <a:p>
            <a:pPr>
              <a:defRPr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Kansu: BİLİMSEL ARAŞTIRMA ve YAYINLARDA </a:t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ETİK İLKELER</a:t>
            </a:r>
          </a:p>
          <a:p>
            <a:pPr>
              <a:defRPr/>
            </a:pP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SÜLEYMAN DEMİREL ÜNİVERSİTESİ ETİK KURULU: BİLİMSEL ÇALIŞMALARDA ETİK KURALLAR</a:t>
            </a:r>
          </a:p>
          <a:p>
            <a:pPr>
              <a:defRPr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Fatih M. Botsalı: MESLEKİ ETİK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563090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TEŞEKKÜRLER</a:t>
            </a:r>
            <a:r>
              <a:rPr lang="en-US" sz="7800" dirty="0">
                <a:solidFill>
                  <a:srgbClr val="FF0000"/>
                </a:solidFill>
                <a:latin typeface="Comic Sans MS" pitchFamily="66" charset="0"/>
              </a:rPr>
              <a:t>...</a:t>
            </a:r>
            <a:endParaRPr lang="tr-TR" sz="78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endParaRPr lang="en-US" sz="7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36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5"/>
            <a:ext cx="7072362" cy="38576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64828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323850" y="1845618"/>
            <a:ext cx="8686800" cy="3887638"/>
          </a:xfrm>
        </p:spPr>
        <p:txBody>
          <a:bodyPr>
            <a:noAutofit/>
          </a:bodyPr>
          <a:lstStyle/>
          <a:p>
            <a:pPr algn="just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Doğayı gözlem, deney, araştırmalarla değerlendirip, akıl süzgecinden geçirmek.</a:t>
            </a:r>
          </a:p>
          <a:p>
            <a:pPr algn="just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Önyargı ve dogmalardan uzak kalmak.</a:t>
            </a:r>
          </a:p>
          <a:p>
            <a:pPr algn="just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 mutluluğu, refahı, uzun ve sağlıklı yaşaması için bilimsel bilgi ve teknolojiyi uygulamak.</a:t>
            </a:r>
          </a:p>
        </p:txBody>
      </p:sp>
      <p:grpSp>
        <p:nvGrpSpPr>
          <p:cNvPr id="5" name="Grup 4"/>
          <p:cNvGrpSpPr/>
          <p:nvPr/>
        </p:nvGrpSpPr>
        <p:grpSpPr>
          <a:xfrm>
            <a:off x="395536" y="620688"/>
            <a:ext cx="3240360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kern="1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 Nedir?</a:t>
              </a:r>
            </a:p>
          </p:txBody>
        </p:sp>
      </p:grp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69070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348880"/>
            <a:ext cx="8353623" cy="2808312"/>
          </a:xfrm>
        </p:spPr>
        <p:txBody>
          <a:bodyPr>
            <a:noAutofit/>
          </a:bodyPr>
          <a:lstStyle/>
          <a:p>
            <a:pPr algn="ctr" eaLnBrk="1" hangingPunct="1">
              <a:buFontTx/>
              <a:buNone/>
            </a:pPr>
            <a:r>
              <a:rPr lang="tr-TR" alt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Bir teoriye veya bilgiye katkıda bulunabilecek, sistem ve disiplin  içinde yürütülen uygulamadır.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grpSp>
        <p:nvGrpSpPr>
          <p:cNvPr id="6" name="Grup 5"/>
          <p:cNvGrpSpPr/>
          <p:nvPr/>
        </p:nvGrpSpPr>
        <p:grpSpPr>
          <a:xfrm>
            <a:off x="395536" y="620688"/>
            <a:ext cx="6120680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Yuvarlatılmış Dikdörtgen 6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kern="1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Araştırma Nedir?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040235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grpSp>
        <p:nvGrpSpPr>
          <p:cNvPr id="6" name="Grup 5"/>
          <p:cNvGrpSpPr/>
          <p:nvPr/>
        </p:nvGrpSpPr>
        <p:grpSpPr>
          <a:xfrm>
            <a:off x="395536" y="620688"/>
            <a:ext cx="2592288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Yuvarlatılmış Dikdörtgen 6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 N, 1 K ?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xmlns="" val="2790916538"/>
              </p:ext>
            </p:extLst>
          </p:nvPr>
        </p:nvGraphicFramePr>
        <p:xfrm>
          <a:off x="420216" y="1628800"/>
          <a:ext cx="818423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87199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8320038" cy="4835054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bilgilerin düşünülmesi, oluşturulması, yöntemlerin veya sistemlerin </a:t>
            </a:r>
            <a:r>
              <a:rPr lang="tr-TR" altLang="tr-TR" sz="4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düşünülmesi</a:t>
            </a:r>
            <a:r>
              <a:rPr lang="tr-TR" alt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4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geliştirilmesinde</a:t>
            </a:r>
            <a:r>
              <a:rPr lang="tr-TR" alt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görev alan </a:t>
            </a:r>
            <a:r>
              <a:rPr lang="tr-TR" altLang="tr-TR" sz="4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profesyonel</a:t>
            </a:r>
            <a:r>
              <a:rPr lang="tr-TR" alt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nitelikte bireydir.</a:t>
            </a:r>
            <a:endParaRPr lang="en-GB" alt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grpSp>
        <p:nvGrpSpPr>
          <p:cNvPr id="7" name="Grup 6"/>
          <p:cNvGrpSpPr/>
          <p:nvPr/>
        </p:nvGrpSpPr>
        <p:grpSpPr>
          <a:xfrm>
            <a:off x="395536" y="260648"/>
            <a:ext cx="5688632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Yuvarlatılmış Dikdörtgen 7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Araştırmacı kimdir?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68087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grpSp>
        <p:nvGrpSpPr>
          <p:cNvPr id="8" name="Grup 7"/>
          <p:cNvGrpSpPr/>
          <p:nvPr/>
        </p:nvGrpSpPr>
        <p:grpSpPr>
          <a:xfrm>
            <a:off x="395535" y="260648"/>
            <a:ext cx="6911727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9" name="Yuvarlatılmış Dikdörtgen 8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Araştırma neden yapılır?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xmlns="" val="3321990671"/>
              </p:ext>
            </p:extLst>
          </p:nvPr>
        </p:nvGraphicFramePr>
        <p:xfrm>
          <a:off x="421408" y="1397000"/>
          <a:ext cx="8399064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121653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5500796"/>
              </p:ext>
            </p:extLst>
          </p:nvPr>
        </p:nvGraphicFramePr>
        <p:xfrm>
          <a:off x="457200" y="1340769"/>
          <a:ext cx="8229600" cy="498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grpSp>
        <p:nvGrpSpPr>
          <p:cNvPr id="5" name="Grup 4"/>
          <p:cNvGrpSpPr/>
          <p:nvPr/>
        </p:nvGrpSpPr>
        <p:grpSpPr>
          <a:xfrm>
            <a:off x="395536" y="260648"/>
            <a:ext cx="6120680" cy="792088"/>
            <a:chOff x="50233" y="721"/>
            <a:chExt cx="2903792" cy="3711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Yuvarlatılmış Dikdörtgen 5"/>
            <p:cNvSpPr/>
            <p:nvPr/>
          </p:nvSpPr>
          <p:spPr>
            <a:xfrm>
              <a:off x="50233" y="721"/>
              <a:ext cx="2903792" cy="371117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Yuvarlatılmış Dikdörtgen 4"/>
            <p:cNvSpPr/>
            <p:nvPr/>
          </p:nvSpPr>
          <p:spPr>
            <a:xfrm>
              <a:off x="61103" y="11591"/>
              <a:ext cx="2882052" cy="3493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40640" rIns="60960" bIns="4064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0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Bilimsel araştırma türleri</a:t>
              </a:r>
              <a:endParaRPr lang="tr-TR" sz="4000" b="1" u="sng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496275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9730</TotalTime>
  <Words>1063</Words>
  <Application>Microsoft Office PowerPoint</Application>
  <PresentationFormat>Ekran Gösterisi (4:3)</PresentationFormat>
  <Paragraphs>250</Paragraphs>
  <Slides>36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37" baseType="lpstr">
      <vt:lpstr>Akış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İntihaller (aşırmalar-plagiarism)</vt:lpstr>
      <vt:lpstr>Sahtecilikler (uydurmalar-fabrication)</vt:lpstr>
      <vt:lpstr>Çok kullanımlar (duplication)</vt:lpstr>
      <vt:lpstr>Çarpıtmalar (falsification) </vt:lpstr>
      <vt:lpstr>Dilimlemeler (slicing) </vt:lpstr>
      <vt:lpstr>Haksız yazarlık</vt:lpstr>
      <vt:lpstr>Slayt 30</vt:lpstr>
      <vt:lpstr>Slayt 31</vt:lpstr>
      <vt:lpstr>Araştırmacıda olması gereken temel nitelikler</vt:lpstr>
      <vt:lpstr>Slayt 33</vt:lpstr>
      <vt:lpstr>Slayt 34</vt:lpstr>
      <vt:lpstr>Slayt 35</vt:lpstr>
      <vt:lpstr>Slayt 36</vt:lpstr>
    </vt:vector>
  </TitlesOfParts>
  <Company>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ASUS</cp:lastModifiedBy>
  <cp:revision>1146</cp:revision>
  <dcterms:created xsi:type="dcterms:W3CDTF">2008-06-04T02:57:44Z</dcterms:created>
  <dcterms:modified xsi:type="dcterms:W3CDTF">2021-06-06T19:36:12Z</dcterms:modified>
</cp:coreProperties>
</file>