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8" r:id="rId3"/>
  </p:sldMasterIdLst>
  <p:notesMasterIdLst>
    <p:notesMasterId r:id="rId14"/>
  </p:notesMasterIdLst>
  <p:sldIdLst>
    <p:sldId id="256" r:id="rId4"/>
    <p:sldId id="257" r:id="rId5"/>
    <p:sldId id="258" r:id="rId6"/>
    <p:sldId id="260" r:id="rId7"/>
    <p:sldId id="261" r:id="rId8"/>
    <p:sldId id="262" r:id="rId9"/>
    <p:sldId id="263" r:id="rId10"/>
    <p:sldId id="264" r:id="rId11"/>
    <p:sldId id="265" r:id="rId12"/>
    <p:sldId id="266"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D59428-E6F9-417B-AF28-30C32FE4FAFA}" type="datetimeFigureOut">
              <a:rPr lang="tr-TR" smtClean="0"/>
              <a:t>29.10.2017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A3C19F-7707-4DDA-9532-E0069CF0E37B}" type="slidenum">
              <a:rPr lang="tr-TR" smtClean="0"/>
              <a:t>‹#›</a:t>
            </a:fld>
            <a:endParaRPr lang="tr-TR"/>
          </a:p>
        </p:txBody>
      </p:sp>
    </p:spTree>
    <p:extLst>
      <p:ext uri="{BB962C8B-B14F-4D97-AF65-F5344CB8AC3E}">
        <p14:creationId xmlns:p14="http://schemas.microsoft.com/office/powerpoint/2010/main" val="26826515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960407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354527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26206475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9"/>
          <p:cNvGrpSpPr>
            <a:grpSpLocks/>
          </p:cNvGrpSpPr>
          <p:nvPr/>
        </p:nvGrpSpPr>
        <p:grpSpPr bwMode="auto">
          <a:xfrm>
            <a:off x="0" y="0"/>
            <a:ext cx="12188825" cy="6872288"/>
            <a:chOff x="0" y="0"/>
            <a:chExt cx="12188825" cy="6872226"/>
          </a:xfrm>
        </p:grpSpPr>
        <p:pic>
          <p:nvPicPr>
            <p:cNvPr id="5" name="Picture 8" descr="HD-PanelTitle-V.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7" name="Picture 16" descr="HDRibbonTitle-UniformTrim.png"/>
            <p:cNvPicPr>
              <a:picLocks noChangeAspect="1"/>
            </p:cNvPicPr>
            <p:nvPr/>
          </p:nvPicPr>
          <p:blipFill>
            <a:blip r:embed="rId3">
              <a:extLst>
                <a:ext uri="{28A0092B-C50C-407E-A947-70E740481C1C}">
                  <a14:useLocalDpi xmlns:a14="http://schemas.microsoft.com/office/drawing/2010/main" val="0"/>
                </a:ext>
              </a:extLst>
            </a:blip>
            <a:srcRect l="2" r="47673"/>
            <a:stretch>
              <a:fillRect/>
            </a:stretch>
          </p:blipFill>
          <p:spPr bwMode="auto">
            <a:xfrm rot="5400000">
              <a:off x="5245268" y="530352"/>
              <a:ext cx="1673352"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7" descr="HDRibbonTitle-UniformTrim.png"/>
            <p:cNvPicPr>
              <a:picLocks noChangeAspect="1"/>
            </p:cNvPicPr>
            <p:nvPr/>
          </p:nvPicPr>
          <p:blipFill>
            <a:blip r:embed="rId3">
              <a:extLst>
                <a:ext uri="{28A0092B-C50C-407E-A947-70E740481C1C}">
                  <a14:useLocalDpi xmlns:a14="http://schemas.microsoft.com/office/drawing/2010/main" val="0"/>
                </a:ext>
              </a:extLst>
            </a:blip>
            <a:srcRect r="48819"/>
            <a:stretch>
              <a:fillRect/>
            </a:stretch>
          </p:blipFill>
          <p:spPr bwMode="auto">
            <a:xfrm rot="5400000">
              <a:off x="5263556" y="5747514"/>
              <a:ext cx="1636776"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9" name="Straight Connector 14"/>
          <p:cNvCxnSpPr/>
          <p:nvPr/>
        </p:nvCxnSpPr>
        <p:spPr>
          <a:xfrm>
            <a:off x="2692400" y="3522663"/>
            <a:ext cx="681513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10" name="Date Placeholder 3"/>
          <p:cNvSpPr>
            <a:spLocks noGrp="1"/>
          </p:cNvSpPr>
          <p:nvPr>
            <p:ph type="dt" sz="half" idx="10"/>
          </p:nvPr>
        </p:nvSpPr>
        <p:spPr>
          <a:xfrm>
            <a:off x="7983538" y="5037138"/>
            <a:ext cx="896937" cy="279400"/>
          </a:xfrm>
        </p:spPr>
        <p:txBody>
          <a:bodyPr/>
          <a:lstStyle>
            <a:lvl1pPr>
              <a:defRPr/>
            </a:lvl1pPr>
          </a:lstStyle>
          <a:p>
            <a:pPr>
              <a:defRPr/>
            </a:pPr>
            <a:endParaRPr lang="tr-TR">
              <a:solidFill>
                <a:prstClr val="black"/>
              </a:solidFill>
            </a:endParaRPr>
          </a:p>
        </p:txBody>
      </p:sp>
      <p:sp>
        <p:nvSpPr>
          <p:cNvPr id="11" name="Footer Placeholder 4"/>
          <p:cNvSpPr>
            <a:spLocks noGrp="1"/>
          </p:cNvSpPr>
          <p:nvPr>
            <p:ph type="ftr" sz="quarter" idx="11"/>
          </p:nvPr>
        </p:nvSpPr>
        <p:spPr>
          <a:xfrm>
            <a:off x="2692400" y="5037138"/>
            <a:ext cx="5214938" cy="279400"/>
          </a:xfrm>
        </p:spPr>
        <p:txBody>
          <a:bodyPr/>
          <a:lstStyle>
            <a:lvl1pPr>
              <a:defRPr/>
            </a:lvl1pPr>
          </a:lstStyle>
          <a:p>
            <a:pPr>
              <a:defRPr/>
            </a:pPr>
            <a:endParaRPr lang="tr-TR">
              <a:solidFill>
                <a:prstClr val="black"/>
              </a:solidFill>
            </a:endParaRPr>
          </a:p>
        </p:txBody>
      </p:sp>
      <p:sp>
        <p:nvSpPr>
          <p:cNvPr id="12" name="Slide Number Placeholder 5"/>
          <p:cNvSpPr>
            <a:spLocks noGrp="1"/>
          </p:cNvSpPr>
          <p:nvPr>
            <p:ph type="sldNum" sz="quarter" idx="12"/>
          </p:nvPr>
        </p:nvSpPr>
        <p:spPr>
          <a:xfrm>
            <a:off x="8956675" y="5037138"/>
            <a:ext cx="550863" cy="279400"/>
          </a:xfrm>
        </p:spPr>
        <p:txBody>
          <a:bodyPr/>
          <a:lstStyle>
            <a:lvl1pPr>
              <a:defRPr/>
            </a:lvl1pPr>
          </a:lstStyle>
          <a:p>
            <a:fld id="{46F0250F-6A10-4301-B4CC-4BA132172BD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7492243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4" name="Straight Connector 6"/>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249A6D7-736A-4F5D-AC0D-98A6B23734F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3046936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cxnSp>
        <p:nvCxnSpPr>
          <p:cNvPr id="4" name="Straight Connector 15"/>
          <p:cNvCxnSpPr/>
          <p:nvPr/>
        </p:nvCxnSpPr>
        <p:spPr>
          <a:xfrm>
            <a:off x="2012950" y="3709988"/>
            <a:ext cx="81629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92C5A880-A84E-4EBC-8C03-ECA4F58A18C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14405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5" name="Straight Connector 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F37D8907-A20D-4692-838B-A44E850DCF7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705085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7" name="Straight Connector 1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8" name="Date Placeholder 6"/>
          <p:cNvSpPr>
            <a:spLocks noGrp="1"/>
          </p:cNvSpPr>
          <p:nvPr>
            <p:ph type="dt" sz="half" idx="10"/>
          </p:nvPr>
        </p:nvSpPr>
        <p:spPr/>
        <p:txBody>
          <a:bodyPr/>
          <a:lstStyle>
            <a:lvl1pPr>
              <a:defRPr/>
            </a:lvl1pPr>
          </a:lstStyle>
          <a:p>
            <a:pPr>
              <a:defRPr/>
            </a:pPr>
            <a:endParaRPr lang="tr-TR">
              <a:solidFill>
                <a:prstClr val="black"/>
              </a:solidFill>
            </a:endParaRPr>
          </a:p>
        </p:txBody>
      </p:sp>
      <p:sp>
        <p:nvSpPr>
          <p:cNvPr id="9" name="Footer Placeholder 7"/>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10" name="Slide Number Placeholder 8"/>
          <p:cNvSpPr>
            <a:spLocks noGrp="1"/>
          </p:cNvSpPr>
          <p:nvPr>
            <p:ph type="sldNum" sz="quarter" idx="12"/>
          </p:nvPr>
        </p:nvSpPr>
        <p:spPr/>
        <p:txBody>
          <a:bodyPr/>
          <a:lstStyle>
            <a:lvl1pPr>
              <a:defRPr/>
            </a:lvl1pPr>
          </a:lstStyle>
          <a:p>
            <a:fld id="{53ADCB98-1F7B-42B9-B0F2-2117C10DFAAD}"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711317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4" name="Date Placeholder 2"/>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3"/>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4"/>
          <p:cNvSpPr>
            <a:spLocks noGrp="1"/>
          </p:cNvSpPr>
          <p:nvPr>
            <p:ph type="sldNum" sz="quarter" idx="12"/>
          </p:nvPr>
        </p:nvSpPr>
        <p:spPr/>
        <p:txBody>
          <a:bodyPr/>
          <a:lstStyle>
            <a:lvl1pPr>
              <a:defRPr/>
            </a:lvl1pPr>
          </a:lstStyle>
          <a:p>
            <a:fld id="{B6412422-CEE2-43DD-A891-26266AE017D1}"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6290026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3"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4" name="Slide Number Placeholder 5"/>
          <p:cNvSpPr>
            <a:spLocks noGrp="1"/>
          </p:cNvSpPr>
          <p:nvPr>
            <p:ph type="sldNum" sz="quarter" idx="12"/>
          </p:nvPr>
        </p:nvSpPr>
        <p:spPr/>
        <p:txBody>
          <a:bodyPr/>
          <a:lstStyle>
            <a:lvl1pPr>
              <a:defRPr/>
            </a:lvl1pPr>
          </a:lstStyle>
          <a:p>
            <a:fld id="{618C7353-6398-4DFC-9924-2B21F970045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8167888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cxnSp>
        <p:nvCxnSpPr>
          <p:cNvPr id="5" name="Straight Connector 15"/>
          <p:cNvCxnSpPr/>
          <p:nvPr/>
        </p:nvCxnSpPr>
        <p:spPr>
          <a:xfrm>
            <a:off x="1395413" y="2913063"/>
            <a:ext cx="35147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418FBF67-B147-4135-A66F-B800D03BB9F8}"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282378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5962855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399" y="3255432"/>
            <a:ext cx="6241816"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C1BF883-526F-4136-916A-67BE1CC421A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394604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D18B5DE9-BE00-4E8E-AB7B-64FC82BD44A2}"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0928329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cxnSp>
        <p:nvCxnSpPr>
          <p:cNvPr id="4" name="Straight Connector 14"/>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303868" y="982132"/>
            <a:ext cx="9592732" cy="2954868"/>
          </a:xfrm>
        </p:spPr>
        <p:txBody>
          <a:bodyP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619B72B-CFF9-4FA5-99AC-8635E596F8F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1471865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5" name="TextBox 13"/>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4"/>
          <p:cNvSpPr txBox="1">
            <a:spLocks noChangeArrowheads="1"/>
          </p:cNvSpPr>
          <p:nvPr/>
        </p:nvSpPr>
        <p:spPr bwMode="auto">
          <a:xfrm>
            <a:off x="10599738" y="28273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18"/>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370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1" name="Slide Number Placeholder 5"/>
          <p:cNvSpPr>
            <a:spLocks noGrp="1"/>
          </p:cNvSpPr>
          <p:nvPr>
            <p:ph type="sldNum" sz="quarter" idx="16"/>
          </p:nvPr>
        </p:nvSpPr>
        <p:spPr/>
        <p:txBody>
          <a:bodyPr/>
          <a:lstStyle>
            <a:lvl1pPr>
              <a:defRPr/>
            </a:lvl1pPr>
          </a:lstStyle>
          <a:p>
            <a:fld id="{EA33D94A-E0BD-4627-9DB7-6A9E590868A9}"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7691170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77A36A17-AF2A-4CA2-98FE-E626B93BEE20}"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0240805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5" name="TextBox 11"/>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2"/>
          <p:cNvSpPr txBox="1">
            <a:spLocks noChangeArrowheads="1"/>
          </p:cNvSpPr>
          <p:nvPr/>
        </p:nvSpPr>
        <p:spPr bwMode="auto">
          <a:xfrm>
            <a:off x="10599738" y="25987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25"/>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243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0" name="Slide Number Placeholder 5"/>
          <p:cNvSpPr>
            <a:spLocks noGrp="1"/>
          </p:cNvSpPr>
          <p:nvPr>
            <p:ph type="sldNum" sz="quarter" idx="16"/>
          </p:nvPr>
        </p:nvSpPr>
        <p:spPr/>
        <p:txBody>
          <a:bodyPr/>
          <a:lstStyle>
            <a:lvl1pPr>
              <a:defRPr/>
            </a:lvl1pPr>
          </a:lstStyle>
          <a:p>
            <a:fld id="{050F43E6-4FCD-479B-9778-D50461232915}"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2466213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cxnSp>
        <p:nvCxnSpPr>
          <p:cNvPr id="5" name="Straight Connector 14"/>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5401" y="982132"/>
            <a:ext cx="9609666" cy="2243668"/>
          </a:xfrm>
        </p:spPr>
        <p:txBody>
          <a:bodyPr rtlCol="0">
            <a:normAutofit/>
          </a:bodyPr>
          <a:lstStyle>
            <a:lvl1pPr>
              <a:defRPr lang="en-US" b="0" dirty="0"/>
            </a:lvl1pPr>
          </a:lstStyle>
          <a:p>
            <a:pPr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6"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7"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8" name="Slide Number Placeholder 5"/>
          <p:cNvSpPr>
            <a:spLocks noGrp="1"/>
          </p:cNvSpPr>
          <p:nvPr>
            <p:ph type="sldNum" sz="quarter" idx="16"/>
          </p:nvPr>
        </p:nvSpPr>
        <p:spPr/>
        <p:txBody>
          <a:bodyPr/>
          <a:lstStyle>
            <a:lvl1pPr>
              <a:defRPr/>
            </a:lvl1pPr>
          </a:lstStyle>
          <a:p>
            <a:fld id="{198A16D2-CEBB-421D-B068-02A031B4471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0226397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cxnSp>
        <p:nvCxnSpPr>
          <p:cNvPr id="4"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D5775A1-E32E-4982-A5E4-549412888323}"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3380463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cxnSp>
        <p:nvCxnSpPr>
          <p:cNvPr id="4" name="Straight Connector 13"/>
          <p:cNvCxnSpPr/>
          <p:nvPr/>
        </p:nvCxnSpPr>
        <p:spPr>
          <a:xfrm>
            <a:off x="886460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3E0A5DC6-5A7D-461C-9E37-3564B39E80CA}"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2133781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9"/>
          <p:cNvGrpSpPr>
            <a:grpSpLocks/>
          </p:cNvGrpSpPr>
          <p:nvPr/>
        </p:nvGrpSpPr>
        <p:grpSpPr bwMode="auto">
          <a:xfrm>
            <a:off x="0" y="0"/>
            <a:ext cx="12188825" cy="6872288"/>
            <a:chOff x="0" y="0"/>
            <a:chExt cx="12188825" cy="6872226"/>
          </a:xfrm>
        </p:grpSpPr>
        <p:pic>
          <p:nvPicPr>
            <p:cNvPr id="5" name="Picture 8" descr="HD-PanelTitle-V.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7" name="Picture 16" descr="HDRibbonTitle-UniformTrim.png"/>
            <p:cNvPicPr>
              <a:picLocks noChangeAspect="1"/>
            </p:cNvPicPr>
            <p:nvPr/>
          </p:nvPicPr>
          <p:blipFill>
            <a:blip r:embed="rId3">
              <a:extLst>
                <a:ext uri="{28A0092B-C50C-407E-A947-70E740481C1C}">
                  <a14:useLocalDpi xmlns:a14="http://schemas.microsoft.com/office/drawing/2010/main" val="0"/>
                </a:ext>
              </a:extLst>
            </a:blip>
            <a:srcRect l="2" r="47673"/>
            <a:stretch>
              <a:fillRect/>
            </a:stretch>
          </p:blipFill>
          <p:spPr bwMode="auto">
            <a:xfrm rot="5400000">
              <a:off x="5245268" y="530352"/>
              <a:ext cx="1673352"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7" descr="HDRibbonTitle-UniformTrim.png"/>
            <p:cNvPicPr>
              <a:picLocks noChangeAspect="1"/>
            </p:cNvPicPr>
            <p:nvPr/>
          </p:nvPicPr>
          <p:blipFill>
            <a:blip r:embed="rId3">
              <a:extLst>
                <a:ext uri="{28A0092B-C50C-407E-A947-70E740481C1C}">
                  <a14:useLocalDpi xmlns:a14="http://schemas.microsoft.com/office/drawing/2010/main" val="0"/>
                </a:ext>
              </a:extLst>
            </a:blip>
            <a:srcRect r="48819"/>
            <a:stretch>
              <a:fillRect/>
            </a:stretch>
          </p:blipFill>
          <p:spPr bwMode="auto">
            <a:xfrm rot="5400000">
              <a:off x="5263556" y="5747514"/>
              <a:ext cx="1636776"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9" name="Straight Connector 14"/>
          <p:cNvCxnSpPr/>
          <p:nvPr/>
        </p:nvCxnSpPr>
        <p:spPr>
          <a:xfrm>
            <a:off x="2692400" y="3522663"/>
            <a:ext cx="681513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10" name="Date Placeholder 3"/>
          <p:cNvSpPr>
            <a:spLocks noGrp="1"/>
          </p:cNvSpPr>
          <p:nvPr>
            <p:ph type="dt" sz="half" idx="10"/>
          </p:nvPr>
        </p:nvSpPr>
        <p:spPr>
          <a:xfrm>
            <a:off x="7983538" y="5037138"/>
            <a:ext cx="896937" cy="279400"/>
          </a:xfrm>
        </p:spPr>
        <p:txBody>
          <a:bodyPr/>
          <a:lstStyle>
            <a:lvl1pPr>
              <a:defRPr/>
            </a:lvl1pPr>
          </a:lstStyle>
          <a:p>
            <a:pPr>
              <a:defRPr/>
            </a:pPr>
            <a:endParaRPr lang="tr-TR">
              <a:solidFill>
                <a:prstClr val="black"/>
              </a:solidFill>
            </a:endParaRPr>
          </a:p>
        </p:txBody>
      </p:sp>
      <p:sp>
        <p:nvSpPr>
          <p:cNvPr id="11" name="Footer Placeholder 4"/>
          <p:cNvSpPr>
            <a:spLocks noGrp="1"/>
          </p:cNvSpPr>
          <p:nvPr>
            <p:ph type="ftr" sz="quarter" idx="11"/>
          </p:nvPr>
        </p:nvSpPr>
        <p:spPr>
          <a:xfrm>
            <a:off x="2692400" y="5037138"/>
            <a:ext cx="5214938" cy="279400"/>
          </a:xfrm>
        </p:spPr>
        <p:txBody>
          <a:bodyPr/>
          <a:lstStyle>
            <a:lvl1pPr>
              <a:defRPr/>
            </a:lvl1pPr>
          </a:lstStyle>
          <a:p>
            <a:pPr>
              <a:defRPr/>
            </a:pPr>
            <a:endParaRPr lang="tr-TR">
              <a:solidFill>
                <a:prstClr val="black"/>
              </a:solidFill>
            </a:endParaRPr>
          </a:p>
        </p:txBody>
      </p:sp>
      <p:sp>
        <p:nvSpPr>
          <p:cNvPr id="12" name="Slide Number Placeholder 5"/>
          <p:cNvSpPr>
            <a:spLocks noGrp="1"/>
          </p:cNvSpPr>
          <p:nvPr>
            <p:ph type="sldNum" sz="quarter" idx="12"/>
          </p:nvPr>
        </p:nvSpPr>
        <p:spPr>
          <a:xfrm>
            <a:off x="8956675" y="5037138"/>
            <a:ext cx="550863" cy="279400"/>
          </a:xfrm>
        </p:spPr>
        <p:txBody>
          <a:bodyPr/>
          <a:lstStyle>
            <a:lvl1pPr>
              <a:defRPr/>
            </a:lvl1pPr>
          </a:lstStyle>
          <a:p>
            <a:fld id="{46F0250F-6A10-4301-B4CC-4BA132172BD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463877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741384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4" name="Straight Connector 6"/>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249A6D7-736A-4F5D-AC0D-98A6B23734F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296217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cxnSp>
        <p:nvCxnSpPr>
          <p:cNvPr id="4" name="Straight Connector 15"/>
          <p:cNvCxnSpPr/>
          <p:nvPr/>
        </p:nvCxnSpPr>
        <p:spPr>
          <a:xfrm>
            <a:off x="2012950" y="3709988"/>
            <a:ext cx="81629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92C5A880-A84E-4EBC-8C03-ECA4F58A18C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6202189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5" name="Straight Connector 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F37D8907-A20D-4692-838B-A44E850DCF7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7449666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7" name="Straight Connector 1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8" name="Date Placeholder 6"/>
          <p:cNvSpPr>
            <a:spLocks noGrp="1"/>
          </p:cNvSpPr>
          <p:nvPr>
            <p:ph type="dt" sz="half" idx="10"/>
          </p:nvPr>
        </p:nvSpPr>
        <p:spPr/>
        <p:txBody>
          <a:bodyPr/>
          <a:lstStyle>
            <a:lvl1pPr>
              <a:defRPr/>
            </a:lvl1pPr>
          </a:lstStyle>
          <a:p>
            <a:pPr>
              <a:defRPr/>
            </a:pPr>
            <a:endParaRPr lang="tr-TR">
              <a:solidFill>
                <a:prstClr val="black"/>
              </a:solidFill>
            </a:endParaRPr>
          </a:p>
        </p:txBody>
      </p:sp>
      <p:sp>
        <p:nvSpPr>
          <p:cNvPr id="9" name="Footer Placeholder 7"/>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10" name="Slide Number Placeholder 8"/>
          <p:cNvSpPr>
            <a:spLocks noGrp="1"/>
          </p:cNvSpPr>
          <p:nvPr>
            <p:ph type="sldNum" sz="quarter" idx="12"/>
          </p:nvPr>
        </p:nvSpPr>
        <p:spPr/>
        <p:txBody>
          <a:bodyPr/>
          <a:lstStyle>
            <a:lvl1pPr>
              <a:defRPr/>
            </a:lvl1pPr>
          </a:lstStyle>
          <a:p>
            <a:fld id="{53ADCB98-1F7B-42B9-B0F2-2117C10DFAAD}"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97053974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4" name="Date Placeholder 2"/>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3"/>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4"/>
          <p:cNvSpPr>
            <a:spLocks noGrp="1"/>
          </p:cNvSpPr>
          <p:nvPr>
            <p:ph type="sldNum" sz="quarter" idx="12"/>
          </p:nvPr>
        </p:nvSpPr>
        <p:spPr/>
        <p:txBody>
          <a:bodyPr/>
          <a:lstStyle>
            <a:lvl1pPr>
              <a:defRPr/>
            </a:lvl1pPr>
          </a:lstStyle>
          <a:p>
            <a:fld id="{B6412422-CEE2-43DD-A891-26266AE017D1}"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3145666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3"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4" name="Slide Number Placeholder 5"/>
          <p:cNvSpPr>
            <a:spLocks noGrp="1"/>
          </p:cNvSpPr>
          <p:nvPr>
            <p:ph type="sldNum" sz="quarter" idx="12"/>
          </p:nvPr>
        </p:nvSpPr>
        <p:spPr/>
        <p:txBody>
          <a:bodyPr/>
          <a:lstStyle>
            <a:lvl1pPr>
              <a:defRPr/>
            </a:lvl1pPr>
          </a:lstStyle>
          <a:p>
            <a:fld id="{618C7353-6398-4DFC-9924-2B21F970045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0586984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cxnSp>
        <p:nvCxnSpPr>
          <p:cNvPr id="5" name="Straight Connector 15"/>
          <p:cNvCxnSpPr/>
          <p:nvPr/>
        </p:nvCxnSpPr>
        <p:spPr>
          <a:xfrm>
            <a:off x="1395413" y="2913063"/>
            <a:ext cx="35147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418FBF67-B147-4135-A66F-B800D03BB9F8}"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57536638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399" y="3255432"/>
            <a:ext cx="6241816"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C1BF883-526F-4136-916A-67BE1CC421A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1430470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D18B5DE9-BE00-4E8E-AB7B-64FC82BD44A2}"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8082281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cxnSp>
        <p:nvCxnSpPr>
          <p:cNvPr id="4" name="Straight Connector 14"/>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303868" y="982132"/>
            <a:ext cx="9592732" cy="2954868"/>
          </a:xfrm>
        </p:spPr>
        <p:txBody>
          <a:bodyP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619B72B-CFF9-4FA5-99AC-8635E596F8F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809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E7268A4-912E-482B-A142-7B8729D45A92}"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3895294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5" name="TextBox 13"/>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4"/>
          <p:cNvSpPr txBox="1">
            <a:spLocks noChangeArrowheads="1"/>
          </p:cNvSpPr>
          <p:nvPr/>
        </p:nvSpPr>
        <p:spPr bwMode="auto">
          <a:xfrm>
            <a:off x="10599738" y="28273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18"/>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370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1" name="Slide Number Placeholder 5"/>
          <p:cNvSpPr>
            <a:spLocks noGrp="1"/>
          </p:cNvSpPr>
          <p:nvPr>
            <p:ph type="sldNum" sz="quarter" idx="16"/>
          </p:nvPr>
        </p:nvSpPr>
        <p:spPr/>
        <p:txBody>
          <a:bodyPr/>
          <a:lstStyle>
            <a:lvl1pPr>
              <a:defRPr/>
            </a:lvl1pPr>
          </a:lstStyle>
          <a:p>
            <a:fld id="{EA33D94A-E0BD-4627-9DB7-6A9E590868A9}"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3668648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77A36A17-AF2A-4CA2-98FE-E626B93BEE20}"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17460817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5" name="TextBox 11"/>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2"/>
          <p:cNvSpPr txBox="1">
            <a:spLocks noChangeArrowheads="1"/>
          </p:cNvSpPr>
          <p:nvPr/>
        </p:nvSpPr>
        <p:spPr bwMode="auto">
          <a:xfrm>
            <a:off x="10599738" y="25987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25"/>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243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0" name="Slide Number Placeholder 5"/>
          <p:cNvSpPr>
            <a:spLocks noGrp="1"/>
          </p:cNvSpPr>
          <p:nvPr>
            <p:ph type="sldNum" sz="quarter" idx="16"/>
          </p:nvPr>
        </p:nvSpPr>
        <p:spPr/>
        <p:txBody>
          <a:bodyPr/>
          <a:lstStyle>
            <a:lvl1pPr>
              <a:defRPr/>
            </a:lvl1pPr>
          </a:lstStyle>
          <a:p>
            <a:fld id="{050F43E6-4FCD-479B-9778-D50461232915}"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5707630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cxnSp>
        <p:nvCxnSpPr>
          <p:cNvPr id="5" name="Straight Connector 14"/>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5401" y="982132"/>
            <a:ext cx="9609666" cy="2243668"/>
          </a:xfrm>
        </p:spPr>
        <p:txBody>
          <a:bodyPr rtlCol="0">
            <a:normAutofit/>
          </a:bodyPr>
          <a:lstStyle>
            <a:lvl1pPr>
              <a:defRPr lang="en-US" b="0" dirty="0"/>
            </a:lvl1pPr>
          </a:lstStyle>
          <a:p>
            <a:pPr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6"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7"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8" name="Slide Number Placeholder 5"/>
          <p:cNvSpPr>
            <a:spLocks noGrp="1"/>
          </p:cNvSpPr>
          <p:nvPr>
            <p:ph type="sldNum" sz="quarter" idx="16"/>
          </p:nvPr>
        </p:nvSpPr>
        <p:spPr/>
        <p:txBody>
          <a:bodyPr/>
          <a:lstStyle>
            <a:lvl1pPr>
              <a:defRPr/>
            </a:lvl1pPr>
          </a:lstStyle>
          <a:p>
            <a:fld id="{198A16D2-CEBB-421D-B068-02A031B4471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41934489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cxnSp>
        <p:nvCxnSpPr>
          <p:cNvPr id="4"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D5775A1-E32E-4982-A5E4-549412888323}"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9100345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cxnSp>
        <p:nvCxnSpPr>
          <p:cNvPr id="4" name="Straight Connector 13"/>
          <p:cNvCxnSpPr/>
          <p:nvPr/>
        </p:nvCxnSpPr>
        <p:spPr>
          <a:xfrm>
            <a:off x="886460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3E0A5DC6-5A7D-461C-9E37-3564B39E80CA}"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899092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E7268A4-912E-482B-A142-7B8729D45A92}" type="datetimeFigureOut">
              <a:rPr lang="tr-TR" smtClean="0"/>
              <a:t>29.10.2017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2993827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E7268A4-912E-482B-A142-7B8729D45A92}" type="datetimeFigureOut">
              <a:rPr lang="tr-TR" smtClean="0"/>
              <a:t>29.10.2017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1685102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E7268A4-912E-482B-A142-7B8729D45A92}" type="datetimeFigureOut">
              <a:rPr lang="tr-TR" smtClean="0"/>
              <a:t>29.10.2017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1316560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E7268A4-912E-482B-A142-7B8729D45A92}"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280056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E7268A4-912E-482B-A142-7B8729D45A92}"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1008554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image" Target="../media/image4.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jpe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21" Type="http://schemas.openxmlformats.org/officeDocument/2006/relationships/image" Target="../media/image4.png"/><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image" Target="../media/image3.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image" Target="../media/image2.jpeg"/><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7268A4-912E-482B-A142-7B8729D45A92}" type="datetimeFigureOut">
              <a:rPr lang="tr-TR" smtClean="0"/>
              <a:t>29.10.2017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B31750-5F84-4021-9A0A-CD628E311300}" type="slidenum">
              <a:rPr lang="tr-TR" smtClean="0"/>
              <a:t>‹#›</a:t>
            </a:fld>
            <a:endParaRPr lang="tr-TR"/>
          </a:p>
        </p:txBody>
      </p:sp>
    </p:spTree>
    <p:extLst>
      <p:ext uri="{BB962C8B-B14F-4D97-AF65-F5344CB8AC3E}">
        <p14:creationId xmlns:p14="http://schemas.microsoft.com/office/powerpoint/2010/main" val="5126678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0" y="0"/>
            <a:ext cx="12188825" cy="6856413"/>
            <a:chOff x="0" y="0"/>
            <a:chExt cx="12188825" cy="6856215"/>
          </a:xfrm>
        </p:grpSpPr>
        <p:pic>
          <p:nvPicPr>
            <p:cNvPr id="1032" name="Picture 7" descr="HD-PanelContent-V.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36" name="Picture 9"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1" y="76265"/>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0"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0" y="6173526"/>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Title Placeholder 1"/>
          <p:cNvSpPr>
            <a:spLocks noGrp="1"/>
          </p:cNvSpPr>
          <p:nvPr>
            <p:ph type="title"/>
          </p:nvPr>
        </p:nvSpPr>
        <p:spPr bwMode="auto">
          <a:xfrm>
            <a:off x="1295400" y="982663"/>
            <a:ext cx="9601200" cy="130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endParaRPr lang="en-US" altLang="tr-TR" smtClean="0"/>
          </a:p>
        </p:txBody>
      </p:sp>
      <p:sp>
        <p:nvSpPr>
          <p:cNvPr id="1028" name="Text Placeholder 2"/>
          <p:cNvSpPr>
            <a:spLocks noGrp="1"/>
          </p:cNvSpPr>
          <p:nvPr>
            <p:ph type="body" idx="1"/>
          </p:nvPr>
        </p:nvSpPr>
        <p:spPr bwMode="auto">
          <a:xfrm>
            <a:off x="1295400" y="2557463"/>
            <a:ext cx="9601200"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8677275"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5" name="Footer Placeholder 4"/>
          <p:cNvSpPr>
            <a:spLocks noGrp="1"/>
          </p:cNvSpPr>
          <p:nvPr>
            <p:ph type="ftr" sz="quarter" idx="3"/>
          </p:nvPr>
        </p:nvSpPr>
        <p:spPr>
          <a:xfrm>
            <a:off x="1295400" y="5969000"/>
            <a:ext cx="7305675" cy="279400"/>
          </a:xfrm>
          <a:prstGeom prst="rect">
            <a:avLst/>
          </a:prstGeom>
        </p:spPr>
        <p:txBody>
          <a:bodyPr vert="horz" lIns="91440" tIns="45720" rIns="91440" bIns="45720" rtlCol="0" anchor="ctr"/>
          <a:lstStyle>
            <a:lvl1pPr algn="l">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6" name="Slide Number Placeholder 5"/>
          <p:cNvSpPr>
            <a:spLocks noGrp="1"/>
          </p:cNvSpPr>
          <p:nvPr>
            <p:ph type="sldNum" sz="quarter" idx="4"/>
          </p:nvPr>
        </p:nvSpPr>
        <p:spPr>
          <a:xfrm>
            <a:off x="10353675" y="5969000"/>
            <a:ext cx="542925" cy="279400"/>
          </a:xfrm>
          <a:prstGeom prst="rect">
            <a:avLst/>
          </a:prstGeom>
        </p:spPr>
        <p:txBody>
          <a:bodyPr vert="horz" wrap="square" lIns="91440" tIns="45720" rIns="91440" bIns="45720" numCol="1" anchor="ctr" anchorCtr="0" compatLnSpc="1">
            <a:prstTxWarp prst="textNoShape">
              <a:avLst/>
            </a:prstTxWarp>
          </a:bodyPr>
          <a:lstStyle>
            <a:lvl1pPr algn="r">
              <a:defRPr sz="1000">
                <a:latin typeface="Garamond" panose="02020404030301010803" pitchFamily="18" charset="0"/>
              </a:defRPr>
            </a:lvl1pPr>
          </a:lstStyle>
          <a:p>
            <a:pPr eaLnBrk="0" fontAlgn="base" hangingPunct="0">
              <a:spcBef>
                <a:spcPct val="0"/>
              </a:spcBef>
              <a:spcAft>
                <a:spcPct val="0"/>
              </a:spcAft>
            </a:pPr>
            <a:fld id="{E322E164-0D56-4A07-898F-45BAF9B12C69}" type="slidenum">
              <a:rPr lang="tr-TR" altLang="tr-TR">
                <a:solidFill>
                  <a:prstClr val="black"/>
                </a:solidFill>
                <a:cs typeface="Arial" panose="020B0604020202020204" pitchFamily="34" charset="0"/>
              </a:rPr>
              <a:pPr eaLnBrk="0" fontAlgn="base" hangingPunct="0">
                <a:spcBef>
                  <a:spcPct val="0"/>
                </a:spcBef>
                <a:spcAft>
                  <a:spcPct val="0"/>
                </a:spcAft>
              </a:pPr>
              <a:t>‹#›</a:t>
            </a:fld>
            <a:endParaRPr lang="tr-TR" altLang="tr-TR">
              <a:solidFill>
                <a:prstClr val="black"/>
              </a:solidFill>
              <a:cs typeface="Arial" panose="020B0604020202020204" pitchFamily="34" charset="0"/>
            </a:endParaRPr>
          </a:p>
        </p:txBody>
      </p:sp>
    </p:spTree>
    <p:extLst>
      <p:ext uri="{BB962C8B-B14F-4D97-AF65-F5344CB8AC3E}">
        <p14:creationId xmlns:p14="http://schemas.microsoft.com/office/powerpoint/2010/main" val="4832488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0" fontAlgn="base" hangingPunct="0">
        <a:spcBef>
          <a:spcPct val="0"/>
        </a:spcBef>
        <a:spcAft>
          <a:spcPct val="0"/>
        </a:spcAft>
        <a:defRPr sz="4400" kern="1200">
          <a:ln w="3175" cmpd="sng">
            <a:noFill/>
          </a:ln>
          <a:solidFill>
            <a:srgbClr val="262626"/>
          </a:solidFill>
          <a:latin typeface="+mj-lt"/>
          <a:ea typeface="+mj-ea"/>
          <a:cs typeface="+mj-cs"/>
        </a:defRPr>
      </a:lvl1pPr>
      <a:lvl2pPr algn="ctr" defTabSz="457200" rtl="0" eaLnBrk="0" fontAlgn="base" hangingPunct="0">
        <a:spcBef>
          <a:spcPct val="0"/>
        </a:spcBef>
        <a:spcAft>
          <a:spcPct val="0"/>
        </a:spcAft>
        <a:defRPr sz="4400">
          <a:solidFill>
            <a:srgbClr val="262626"/>
          </a:solidFill>
          <a:latin typeface="Garamond" panose="02020404030301010803" pitchFamily="18" charset="0"/>
        </a:defRPr>
      </a:lvl2pPr>
      <a:lvl3pPr algn="ctr" defTabSz="457200" rtl="0" eaLnBrk="0" fontAlgn="base" hangingPunct="0">
        <a:spcBef>
          <a:spcPct val="0"/>
        </a:spcBef>
        <a:spcAft>
          <a:spcPct val="0"/>
        </a:spcAft>
        <a:defRPr sz="4400">
          <a:solidFill>
            <a:srgbClr val="262626"/>
          </a:solidFill>
          <a:latin typeface="Garamond" panose="02020404030301010803" pitchFamily="18" charset="0"/>
        </a:defRPr>
      </a:lvl3pPr>
      <a:lvl4pPr algn="ctr" defTabSz="457200" rtl="0" eaLnBrk="0" fontAlgn="base" hangingPunct="0">
        <a:spcBef>
          <a:spcPct val="0"/>
        </a:spcBef>
        <a:spcAft>
          <a:spcPct val="0"/>
        </a:spcAft>
        <a:defRPr sz="4400">
          <a:solidFill>
            <a:srgbClr val="262626"/>
          </a:solidFill>
          <a:latin typeface="Garamond" panose="02020404030301010803" pitchFamily="18" charset="0"/>
        </a:defRPr>
      </a:lvl4pPr>
      <a:lvl5pPr algn="ctr" defTabSz="457200" rtl="0" eaLnBrk="0" fontAlgn="base" hangingPunct="0">
        <a:spcBef>
          <a:spcPct val="0"/>
        </a:spcBef>
        <a:spcAft>
          <a:spcPct val="0"/>
        </a:spcAft>
        <a:defRPr sz="4400">
          <a:solidFill>
            <a:srgbClr val="262626"/>
          </a:solidFill>
          <a:latin typeface="Garamond" panose="02020404030301010803"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400" kern="1200">
          <a:solidFill>
            <a:srgbClr val="262626"/>
          </a:solidFill>
          <a:latin typeface="+mn-lt"/>
          <a:ea typeface="+mn-ea"/>
          <a:cs typeface="+mn-cs"/>
        </a:defRPr>
      </a:lvl1pPr>
      <a:lvl2pPr marL="7429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000" kern="1200">
          <a:solidFill>
            <a:srgbClr val="262626"/>
          </a:solidFill>
          <a:latin typeface="+mn-lt"/>
          <a:ea typeface="+mn-ea"/>
          <a:cs typeface="+mn-cs"/>
        </a:defRPr>
      </a:lvl2pPr>
      <a:lvl3pPr marL="12001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kern="1200">
          <a:solidFill>
            <a:srgbClr val="262626"/>
          </a:solidFill>
          <a:latin typeface="+mn-lt"/>
          <a:ea typeface="+mn-ea"/>
          <a:cs typeface="+mn-cs"/>
        </a:defRPr>
      </a:lvl3pPr>
      <a:lvl4pPr marL="15430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600" kern="1200">
          <a:solidFill>
            <a:srgbClr val="262626"/>
          </a:solidFill>
          <a:latin typeface="+mn-lt"/>
          <a:ea typeface="+mn-ea"/>
          <a:cs typeface="+mn-cs"/>
        </a:defRPr>
      </a:lvl4pPr>
      <a:lvl5pPr marL="20002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400" kern="1200">
          <a:solidFill>
            <a:srgbClr val="262626"/>
          </a:solidFill>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0" y="0"/>
            <a:ext cx="12188825" cy="6856413"/>
            <a:chOff x="0" y="0"/>
            <a:chExt cx="12188825" cy="6856215"/>
          </a:xfrm>
        </p:grpSpPr>
        <p:pic>
          <p:nvPicPr>
            <p:cNvPr id="1032" name="Picture 7" descr="HD-PanelContent-V.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36" name="Picture 9"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1" y="76265"/>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0"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0" y="6173526"/>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Title Placeholder 1"/>
          <p:cNvSpPr>
            <a:spLocks noGrp="1"/>
          </p:cNvSpPr>
          <p:nvPr>
            <p:ph type="title"/>
          </p:nvPr>
        </p:nvSpPr>
        <p:spPr bwMode="auto">
          <a:xfrm>
            <a:off x="1295400" y="982663"/>
            <a:ext cx="9601200" cy="130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endParaRPr lang="en-US" altLang="tr-TR" smtClean="0"/>
          </a:p>
        </p:txBody>
      </p:sp>
      <p:sp>
        <p:nvSpPr>
          <p:cNvPr id="1028" name="Text Placeholder 2"/>
          <p:cNvSpPr>
            <a:spLocks noGrp="1"/>
          </p:cNvSpPr>
          <p:nvPr>
            <p:ph type="body" idx="1"/>
          </p:nvPr>
        </p:nvSpPr>
        <p:spPr bwMode="auto">
          <a:xfrm>
            <a:off x="1295400" y="2557463"/>
            <a:ext cx="9601200"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8677275"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5" name="Footer Placeholder 4"/>
          <p:cNvSpPr>
            <a:spLocks noGrp="1"/>
          </p:cNvSpPr>
          <p:nvPr>
            <p:ph type="ftr" sz="quarter" idx="3"/>
          </p:nvPr>
        </p:nvSpPr>
        <p:spPr>
          <a:xfrm>
            <a:off x="1295400" y="5969000"/>
            <a:ext cx="7305675" cy="279400"/>
          </a:xfrm>
          <a:prstGeom prst="rect">
            <a:avLst/>
          </a:prstGeom>
        </p:spPr>
        <p:txBody>
          <a:bodyPr vert="horz" lIns="91440" tIns="45720" rIns="91440" bIns="45720" rtlCol="0" anchor="ctr"/>
          <a:lstStyle>
            <a:lvl1pPr algn="l">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6" name="Slide Number Placeholder 5"/>
          <p:cNvSpPr>
            <a:spLocks noGrp="1"/>
          </p:cNvSpPr>
          <p:nvPr>
            <p:ph type="sldNum" sz="quarter" idx="4"/>
          </p:nvPr>
        </p:nvSpPr>
        <p:spPr>
          <a:xfrm>
            <a:off x="10353675" y="5969000"/>
            <a:ext cx="542925" cy="279400"/>
          </a:xfrm>
          <a:prstGeom prst="rect">
            <a:avLst/>
          </a:prstGeom>
        </p:spPr>
        <p:txBody>
          <a:bodyPr vert="horz" wrap="square" lIns="91440" tIns="45720" rIns="91440" bIns="45720" numCol="1" anchor="ctr" anchorCtr="0" compatLnSpc="1">
            <a:prstTxWarp prst="textNoShape">
              <a:avLst/>
            </a:prstTxWarp>
          </a:bodyPr>
          <a:lstStyle>
            <a:lvl1pPr algn="r">
              <a:defRPr sz="1000">
                <a:latin typeface="Garamond" panose="02020404030301010803" pitchFamily="18" charset="0"/>
              </a:defRPr>
            </a:lvl1pPr>
          </a:lstStyle>
          <a:p>
            <a:pPr eaLnBrk="0" fontAlgn="base" hangingPunct="0">
              <a:spcBef>
                <a:spcPct val="0"/>
              </a:spcBef>
              <a:spcAft>
                <a:spcPct val="0"/>
              </a:spcAft>
            </a:pPr>
            <a:fld id="{E322E164-0D56-4A07-898F-45BAF9B12C69}" type="slidenum">
              <a:rPr lang="tr-TR" altLang="tr-TR">
                <a:solidFill>
                  <a:prstClr val="black"/>
                </a:solidFill>
                <a:cs typeface="Arial" panose="020B0604020202020204" pitchFamily="34" charset="0"/>
              </a:rPr>
              <a:pPr eaLnBrk="0" fontAlgn="base" hangingPunct="0">
                <a:spcBef>
                  <a:spcPct val="0"/>
                </a:spcBef>
                <a:spcAft>
                  <a:spcPct val="0"/>
                </a:spcAft>
              </a:pPr>
              <a:t>‹#›</a:t>
            </a:fld>
            <a:endParaRPr lang="tr-TR" altLang="tr-TR">
              <a:solidFill>
                <a:prstClr val="black"/>
              </a:solidFill>
              <a:cs typeface="Arial" panose="020B0604020202020204" pitchFamily="34" charset="0"/>
            </a:endParaRPr>
          </a:p>
        </p:txBody>
      </p:sp>
    </p:spTree>
    <p:extLst>
      <p:ext uri="{BB962C8B-B14F-4D97-AF65-F5344CB8AC3E}">
        <p14:creationId xmlns:p14="http://schemas.microsoft.com/office/powerpoint/2010/main" val="248320082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0" fontAlgn="base" hangingPunct="0">
        <a:spcBef>
          <a:spcPct val="0"/>
        </a:spcBef>
        <a:spcAft>
          <a:spcPct val="0"/>
        </a:spcAft>
        <a:defRPr sz="4400" kern="1200">
          <a:ln w="3175" cmpd="sng">
            <a:noFill/>
          </a:ln>
          <a:solidFill>
            <a:srgbClr val="262626"/>
          </a:solidFill>
          <a:latin typeface="+mj-lt"/>
          <a:ea typeface="+mj-ea"/>
          <a:cs typeface="+mj-cs"/>
        </a:defRPr>
      </a:lvl1pPr>
      <a:lvl2pPr algn="ctr" defTabSz="457200" rtl="0" eaLnBrk="0" fontAlgn="base" hangingPunct="0">
        <a:spcBef>
          <a:spcPct val="0"/>
        </a:spcBef>
        <a:spcAft>
          <a:spcPct val="0"/>
        </a:spcAft>
        <a:defRPr sz="4400">
          <a:solidFill>
            <a:srgbClr val="262626"/>
          </a:solidFill>
          <a:latin typeface="Garamond" panose="02020404030301010803" pitchFamily="18" charset="0"/>
        </a:defRPr>
      </a:lvl2pPr>
      <a:lvl3pPr algn="ctr" defTabSz="457200" rtl="0" eaLnBrk="0" fontAlgn="base" hangingPunct="0">
        <a:spcBef>
          <a:spcPct val="0"/>
        </a:spcBef>
        <a:spcAft>
          <a:spcPct val="0"/>
        </a:spcAft>
        <a:defRPr sz="4400">
          <a:solidFill>
            <a:srgbClr val="262626"/>
          </a:solidFill>
          <a:latin typeface="Garamond" panose="02020404030301010803" pitchFamily="18" charset="0"/>
        </a:defRPr>
      </a:lvl3pPr>
      <a:lvl4pPr algn="ctr" defTabSz="457200" rtl="0" eaLnBrk="0" fontAlgn="base" hangingPunct="0">
        <a:spcBef>
          <a:spcPct val="0"/>
        </a:spcBef>
        <a:spcAft>
          <a:spcPct val="0"/>
        </a:spcAft>
        <a:defRPr sz="4400">
          <a:solidFill>
            <a:srgbClr val="262626"/>
          </a:solidFill>
          <a:latin typeface="Garamond" panose="02020404030301010803" pitchFamily="18" charset="0"/>
        </a:defRPr>
      </a:lvl4pPr>
      <a:lvl5pPr algn="ctr" defTabSz="457200" rtl="0" eaLnBrk="0" fontAlgn="base" hangingPunct="0">
        <a:spcBef>
          <a:spcPct val="0"/>
        </a:spcBef>
        <a:spcAft>
          <a:spcPct val="0"/>
        </a:spcAft>
        <a:defRPr sz="4400">
          <a:solidFill>
            <a:srgbClr val="262626"/>
          </a:solidFill>
          <a:latin typeface="Garamond" panose="02020404030301010803"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400" kern="1200">
          <a:solidFill>
            <a:srgbClr val="262626"/>
          </a:solidFill>
          <a:latin typeface="+mn-lt"/>
          <a:ea typeface="+mn-ea"/>
          <a:cs typeface="+mn-cs"/>
        </a:defRPr>
      </a:lvl1pPr>
      <a:lvl2pPr marL="7429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000" kern="1200">
          <a:solidFill>
            <a:srgbClr val="262626"/>
          </a:solidFill>
          <a:latin typeface="+mn-lt"/>
          <a:ea typeface="+mn-ea"/>
          <a:cs typeface="+mn-cs"/>
        </a:defRPr>
      </a:lvl2pPr>
      <a:lvl3pPr marL="12001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kern="1200">
          <a:solidFill>
            <a:srgbClr val="262626"/>
          </a:solidFill>
          <a:latin typeface="+mn-lt"/>
          <a:ea typeface="+mn-ea"/>
          <a:cs typeface="+mn-cs"/>
        </a:defRPr>
      </a:lvl3pPr>
      <a:lvl4pPr marL="15430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600" kern="1200">
          <a:solidFill>
            <a:srgbClr val="262626"/>
          </a:solidFill>
          <a:latin typeface="+mn-lt"/>
          <a:ea typeface="+mn-ea"/>
          <a:cs typeface="+mn-cs"/>
        </a:defRPr>
      </a:lvl4pPr>
      <a:lvl5pPr marL="20002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400" kern="1200">
          <a:solidFill>
            <a:srgbClr val="262626"/>
          </a:solidFill>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692400" y="1871663"/>
            <a:ext cx="6815138" cy="1514475"/>
          </a:xfrm>
        </p:spPr>
        <p:txBody>
          <a:bodyPr rtlCol="0"/>
          <a:lstStyle/>
          <a:p>
            <a:pPr eaLnBrk="1" fontAlgn="auto" hangingPunct="1">
              <a:spcAft>
                <a:spcPts val="0"/>
              </a:spcAft>
              <a:defRPr/>
            </a:pPr>
            <a:r>
              <a:rPr lang="tr-TR" altLang="tr-TR" sz="3200" b="1" dirty="0" smtClean="0">
                <a:solidFill>
                  <a:schemeClr val="tx1">
                    <a:lumMod val="85000"/>
                    <a:lumOff val="15000"/>
                  </a:schemeClr>
                </a:solidFill>
                <a:latin typeface="+mn-lt"/>
              </a:rPr>
              <a:t>TURİZM PAZARLAMASI</a:t>
            </a:r>
            <a:endParaRPr lang="tr-TR" altLang="tr-TR" sz="3200" b="1" dirty="0">
              <a:solidFill>
                <a:schemeClr val="tx1">
                  <a:lumMod val="85000"/>
                  <a:lumOff val="15000"/>
                </a:schemeClr>
              </a:solidFill>
              <a:latin typeface="+mn-lt"/>
            </a:endParaRPr>
          </a:p>
        </p:txBody>
      </p:sp>
      <p:sp>
        <p:nvSpPr>
          <p:cNvPr id="15363" name="Rectangle 3"/>
          <p:cNvSpPr>
            <a:spLocks noGrp="1" noChangeArrowheads="1"/>
          </p:cNvSpPr>
          <p:nvPr>
            <p:ph type="subTitle" idx="1"/>
          </p:nvPr>
        </p:nvSpPr>
        <p:spPr>
          <a:xfrm>
            <a:off x="2692400" y="3657600"/>
            <a:ext cx="6815138" cy="1320800"/>
          </a:xfrm>
        </p:spPr>
        <p:txBody>
          <a:bodyPr/>
          <a:lstStyle/>
          <a:p>
            <a:pPr eaLnBrk="1" hangingPunct="1"/>
            <a:r>
              <a:rPr lang="tr-TR" altLang="tr-TR" sz="3200" smtClean="0"/>
              <a:t>Emir Hilmi Üner</a:t>
            </a:r>
          </a:p>
        </p:txBody>
      </p:sp>
    </p:spTree>
    <p:extLst>
      <p:ext uri="{BB962C8B-B14F-4D97-AF65-F5344CB8AC3E}">
        <p14:creationId xmlns:p14="http://schemas.microsoft.com/office/powerpoint/2010/main" val="838997589"/>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idx="1"/>
          </p:nvPr>
        </p:nvSpPr>
        <p:spPr>
          <a:xfrm>
            <a:off x="1828800" y="990600"/>
            <a:ext cx="8229600" cy="5181600"/>
          </a:xfrm>
        </p:spPr>
        <p:txBody>
          <a:bodyPr rtlCol="0">
            <a:normAutofit/>
          </a:bodyPr>
          <a:lstStyle/>
          <a:p>
            <a:pPr eaLnBrk="1" fontAlgn="auto" hangingPunct="1">
              <a:lnSpc>
                <a:spcPct val="80000"/>
              </a:lnSpc>
              <a:buFont typeface="Arial"/>
              <a:buChar char="•"/>
              <a:defRPr/>
            </a:pPr>
            <a:r>
              <a:rPr lang="tr-TR" altLang="tr-TR" sz="3200" dirty="0">
                <a:solidFill>
                  <a:schemeClr val="tx1">
                    <a:lumMod val="85000"/>
                    <a:lumOff val="15000"/>
                  </a:schemeClr>
                </a:solidFill>
              </a:rPr>
              <a:t>Zaman ve mekan açısından yoğunlaşma mevcuttur</a:t>
            </a:r>
            <a:r>
              <a:rPr lang="tr-TR" altLang="tr-TR" sz="3200" dirty="0" smtClean="0">
                <a:solidFill>
                  <a:schemeClr val="tx1">
                    <a:lumMod val="85000"/>
                    <a:lumOff val="15000"/>
                  </a:schemeClr>
                </a:solidFill>
              </a:rPr>
              <a:t>.</a:t>
            </a:r>
            <a:endParaRPr lang="tr-TR" altLang="tr-TR" sz="3200" dirty="0">
              <a:solidFill>
                <a:schemeClr val="tx1">
                  <a:lumMod val="85000"/>
                  <a:lumOff val="15000"/>
                </a:schemeClr>
              </a:solidFill>
            </a:endParaRPr>
          </a:p>
          <a:p>
            <a:pPr eaLnBrk="1" fontAlgn="auto" hangingPunct="1">
              <a:lnSpc>
                <a:spcPct val="80000"/>
              </a:lnSpc>
              <a:buFont typeface="Arial"/>
              <a:buChar char="•"/>
              <a:defRPr/>
            </a:pPr>
            <a:r>
              <a:rPr lang="tr-TR" altLang="tr-TR" sz="3200" dirty="0">
                <a:solidFill>
                  <a:schemeClr val="tx1">
                    <a:lumMod val="85000"/>
                    <a:lumOff val="15000"/>
                  </a:schemeClr>
                </a:solidFill>
              </a:rPr>
              <a:t>Çok boyutludur</a:t>
            </a:r>
            <a:r>
              <a:rPr lang="tr-TR" altLang="tr-TR" sz="3200" dirty="0" smtClean="0">
                <a:solidFill>
                  <a:schemeClr val="tx1">
                    <a:lumMod val="85000"/>
                    <a:lumOff val="15000"/>
                  </a:schemeClr>
                </a:solidFill>
              </a:rPr>
              <a:t>.</a:t>
            </a:r>
            <a:endParaRPr lang="tr-TR" altLang="tr-TR" sz="3200" dirty="0">
              <a:solidFill>
                <a:schemeClr val="tx1">
                  <a:lumMod val="85000"/>
                  <a:lumOff val="15000"/>
                </a:schemeClr>
              </a:solidFill>
            </a:endParaRPr>
          </a:p>
          <a:p>
            <a:pPr eaLnBrk="1" fontAlgn="auto" hangingPunct="1">
              <a:lnSpc>
                <a:spcPct val="80000"/>
              </a:lnSpc>
              <a:buFont typeface="Arial"/>
              <a:buChar char="•"/>
              <a:defRPr/>
            </a:pPr>
            <a:r>
              <a:rPr lang="tr-TR" altLang="tr-TR" sz="3200" dirty="0" smtClean="0">
                <a:solidFill>
                  <a:schemeClr val="tx1">
                    <a:lumMod val="85000"/>
                    <a:lumOff val="15000"/>
                  </a:schemeClr>
                </a:solidFill>
              </a:rPr>
              <a:t>Sunuma </a:t>
            </a:r>
            <a:r>
              <a:rPr lang="tr-TR" altLang="tr-TR" sz="3200" dirty="0">
                <a:solidFill>
                  <a:schemeClr val="tx1">
                    <a:lumMod val="85000"/>
                    <a:lumOff val="15000"/>
                  </a:schemeClr>
                </a:solidFill>
              </a:rPr>
              <a:t>hazırdır</a:t>
            </a:r>
            <a:r>
              <a:rPr lang="tr-TR" altLang="tr-TR" sz="3200" dirty="0" smtClean="0">
                <a:solidFill>
                  <a:schemeClr val="tx1">
                    <a:lumMod val="85000"/>
                    <a:lumOff val="15000"/>
                  </a:schemeClr>
                </a:solidFill>
              </a:rPr>
              <a:t>.</a:t>
            </a:r>
            <a:endParaRPr lang="tr-TR" altLang="tr-TR" sz="3200" dirty="0">
              <a:solidFill>
                <a:schemeClr val="tx1">
                  <a:lumMod val="85000"/>
                  <a:lumOff val="15000"/>
                </a:schemeClr>
              </a:solidFill>
            </a:endParaRPr>
          </a:p>
          <a:p>
            <a:pPr eaLnBrk="1" fontAlgn="auto" hangingPunct="1">
              <a:lnSpc>
                <a:spcPct val="80000"/>
              </a:lnSpc>
              <a:buFont typeface="Arial"/>
              <a:buChar char="•"/>
              <a:defRPr/>
            </a:pPr>
            <a:r>
              <a:rPr lang="tr-TR" altLang="tr-TR" sz="3200" dirty="0" smtClean="0">
                <a:solidFill>
                  <a:schemeClr val="tx1">
                    <a:lumMod val="85000"/>
                    <a:lumOff val="15000"/>
                  </a:schemeClr>
                </a:solidFill>
              </a:rPr>
              <a:t>Taklit edilmesi zordur.</a:t>
            </a:r>
            <a:endParaRPr lang="tr-TR" altLang="tr-TR" sz="3200" dirty="0">
              <a:solidFill>
                <a:schemeClr val="tx1">
                  <a:lumMod val="85000"/>
                  <a:lumOff val="15000"/>
                </a:schemeClr>
              </a:solidFill>
            </a:endParaRPr>
          </a:p>
          <a:p>
            <a:pPr eaLnBrk="1" fontAlgn="auto" hangingPunct="1">
              <a:lnSpc>
                <a:spcPct val="80000"/>
              </a:lnSpc>
              <a:buFont typeface="Arial"/>
              <a:buChar char="•"/>
              <a:defRPr/>
            </a:pPr>
            <a:r>
              <a:rPr lang="tr-TR" altLang="tr-TR" sz="3200" dirty="0">
                <a:solidFill>
                  <a:schemeClr val="tx1">
                    <a:lumMod val="85000"/>
                    <a:lumOff val="15000"/>
                  </a:schemeClr>
                </a:solidFill>
              </a:rPr>
              <a:t>Temeli ulaştırmaya bağlıdır</a:t>
            </a:r>
            <a:r>
              <a:rPr lang="tr-TR" altLang="tr-TR" sz="3200" dirty="0" smtClean="0">
                <a:solidFill>
                  <a:schemeClr val="tx1">
                    <a:lumMod val="85000"/>
                    <a:lumOff val="15000"/>
                  </a:schemeClr>
                </a:solidFill>
              </a:rPr>
              <a:t>.</a:t>
            </a:r>
          </a:p>
          <a:p>
            <a:pPr eaLnBrk="1" fontAlgn="auto" hangingPunct="1">
              <a:lnSpc>
                <a:spcPct val="80000"/>
              </a:lnSpc>
              <a:buFont typeface="Arial"/>
              <a:buChar char="•"/>
              <a:defRPr/>
            </a:pPr>
            <a:r>
              <a:rPr lang="tr-TR" altLang="tr-TR" sz="3200" dirty="0">
                <a:solidFill>
                  <a:schemeClr val="tx1">
                    <a:lumMod val="85000"/>
                    <a:lumOff val="15000"/>
                  </a:schemeClr>
                </a:solidFill>
              </a:rPr>
              <a:t>Tüketici amaç ve yararı farklıdır</a:t>
            </a:r>
            <a:r>
              <a:rPr lang="tr-TR" altLang="tr-TR" sz="3200" dirty="0" smtClean="0">
                <a:solidFill>
                  <a:schemeClr val="tx1">
                    <a:lumMod val="85000"/>
                    <a:lumOff val="15000"/>
                  </a:schemeClr>
                </a:solidFill>
              </a:rPr>
              <a:t>.</a:t>
            </a:r>
            <a:endParaRPr lang="tr-TR" altLang="tr-TR" sz="3200" dirty="0">
              <a:solidFill>
                <a:schemeClr val="tx1">
                  <a:lumMod val="85000"/>
                  <a:lumOff val="15000"/>
                </a:schemeClr>
              </a:solidFill>
            </a:endParaRPr>
          </a:p>
          <a:p>
            <a:pPr eaLnBrk="1" fontAlgn="auto" hangingPunct="1">
              <a:lnSpc>
                <a:spcPct val="80000"/>
              </a:lnSpc>
              <a:buFont typeface="Arial"/>
              <a:buChar char="•"/>
              <a:defRPr/>
            </a:pPr>
            <a:r>
              <a:rPr lang="tr-TR" altLang="tr-TR" sz="3200" dirty="0">
                <a:solidFill>
                  <a:schemeClr val="tx1">
                    <a:lumMod val="85000"/>
                    <a:lumOff val="15000"/>
                  </a:schemeClr>
                </a:solidFill>
              </a:rPr>
              <a:t>Garanti ve satış sonrası destek yoktur.</a:t>
            </a:r>
          </a:p>
        </p:txBody>
      </p:sp>
    </p:spTree>
    <p:extLst>
      <p:ext uri="{BB962C8B-B14F-4D97-AF65-F5344CB8AC3E}">
        <p14:creationId xmlns:p14="http://schemas.microsoft.com/office/powerpoint/2010/main" val="3897173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Unvan 1"/>
          <p:cNvSpPr>
            <a:spLocks noGrp="1"/>
          </p:cNvSpPr>
          <p:nvPr>
            <p:ph type="title"/>
          </p:nvPr>
        </p:nvSpPr>
        <p:spPr/>
        <p:txBody>
          <a:bodyPr/>
          <a:lstStyle/>
          <a:p>
            <a:pPr eaLnBrk="1" hangingPunct="1"/>
            <a:r>
              <a:rPr lang="tr-TR" altLang="tr-TR" sz="3600" b="1" smtClean="0">
                <a:ln>
                  <a:noFill/>
                </a:ln>
              </a:rPr>
              <a:t>PAZARLAMA KARMASI – 7P</a:t>
            </a:r>
            <a:endParaRPr lang="tr-TR" altLang="tr-TR" sz="4800" b="1" smtClean="0">
              <a:ln>
                <a:noFill/>
              </a:ln>
            </a:endParaRPr>
          </a:p>
        </p:txBody>
      </p:sp>
      <p:sp>
        <p:nvSpPr>
          <p:cNvPr id="3" name="İçerik Yer Tutucusu 2"/>
          <p:cNvSpPr>
            <a:spLocks noGrp="1"/>
          </p:cNvSpPr>
          <p:nvPr>
            <p:ph idx="1"/>
          </p:nvPr>
        </p:nvSpPr>
        <p:spPr>
          <a:xfrm>
            <a:off x="1295400" y="2971800"/>
            <a:ext cx="9601200" cy="3317875"/>
          </a:xfrm>
        </p:spPr>
        <p:txBody>
          <a:bodyPr/>
          <a:lstStyle/>
          <a:p>
            <a:pPr marL="0" indent="0" algn="just" eaLnBrk="1" fontAlgn="auto" hangingPunct="1">
              <a:buClr>
                <a:srgbClr val="B15E28"/>
              </a:buClr>
              <a:buFont typeface="Arial" panose="020B0604020202020204" pitchFamily="34" charset="0"/>
              <a:buNone/>
              <a:defRPr/>
            </a:pPr>
            <a:r>
              <a:rPr lang="tr-TR" altLang="tr-TR" sz="3200" dirty="0">
                <a:solidFill>
                  <a:prstClr val="black">
                    <a:lumMod val="85000"/>
                    <a:lumOff val="15000"/>
                  </a:prstClr>
                </a:solidFill>
              </a:rPr>
              <a:t>Pazarlama karması, pazarlama yönetiminin almak zorunda olduğu temel karar alanlarını gösterir ve temelde 4P olarak bilinir.</a:t>
            </a:r>
          </a:p>
          <a:p>
            <a:pPr eaLnBrk="1" hangingPunct="1">
              <a:defRPr/>
            </a:pPr>
            <a:endParaRPr lang="tr-TR" dirty="0"/>
          </a:p>
        </p:txBody>
      </p:sp>
    </p:spTree>
    <p:extLst>
      <p:ext uri="{BB962C8B-B14F-4D97-AF65-F5344CB8AC3E}">
        <p14:creationId xmlns:p14="http://schemas.microsoft.com/office/powerpoint/2010/main" val="1186614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İçerik Yer Tutucusu 2"/>
          <p:cNvSpPr>
            <a:spLocks noGrp="1"/>
          </p:cNvSpPr>
          <p:nvPr>
            <p:ph idx="4294967295"/>
          </p:nvPr>
        </p:nvSpPr>
        <p:spPr>
          <a:xfrm>
            <a:off x="914400" y="152400"/>
            <a:ext cx="10363200" cy="6248400"/>
          </a:xfrm>
        </p:spPr>
        <p:txBody>
          <a:bodyPr rtlCol="0">
            <a:normAutofit fontScale="92500" lnSpcReduction="20000"/>
          </a:bodyPr>
          <a:lstStyle/>
          <a:p>
            <a:pPr marL="0" indent="0" eaLnBrk="1" fontAlgn="auto" hangingPunct="1">
              <a:lnSpc>
                <a:spcPct val="90000"/>
              </a:lnSpc>
              <a:buFont typeface="Arial"/>
              <a:buNone/>
              <a:defRPr/>
            </a:pPr>
            <a:endParaRPr lang="tr-TR" altLang="tr-TR" sz="3200" dirty="0">
              <a:solidFill>
                <a:schemeClr val="tx1">
                  <a:lumMod val="85000"/>
                  <a:lumOff val="15000"/>
                </a:schemeClr>
              </a:solidFill>
            </a:endParaRPr>
          </a:p>
          <a:p>
            <a:pPr marL="0" indent="0" eaLnBrk="1" fontAlgn="auto" hangingPunct="1">
              <a:lnSpc>
                <a:spcPct val="90000"/>
              </a:lnSpc>
              <a:buFont typeface="Arial"/>
              <a:buNone/>
              <a:defRPr/>
            </a:pPr>
            <a:r>
              <a:rPr lang="tr-TR" altLang="tr-TR" sz="3800" dirty="0">
                <a:solidFill>
                  <a:srgbClr val="FF0000"/>
                </a:solidFill>
              </a:rPr>
              <a:t>	4P :</a:t>
            </a:r>
          </a:p>
          <a:p>
            <a:pPr marL="0" indent="0" eaLnBrk="1" fontAlgn="auto" hangingPunct="1">
              <a:lnSpc>
                <a:spcPct val="105000"/>
              </a:lnSpc>
              <a:buFont typeface="Arial"/>
              <a:buChar char="•"/>
              <a:defRPr/>
            </a:pPr>
            <a:r>
              <a:rPr lang="tr-TR" altLang="tr-TR" sz="3800" dirty="0">
                <a:solidFill>
                  <a:schemeClr val="tx1">
                    <a:lumMod val="85000"/>
                    <a:lumOff val="15000"/>
                  </a:schemeClr>
                </a:solidFill>
              </a:rPr>
              <a:t>Ürün ( Product)</a:t>
            </a:r>
          </a:p>
          <a:p>
            <a:pPr marL="0" indent="0" eaLnBrk="1" fontAlgn="auto" hangingPunct="1">
              <a:lnSpc>
                <a:spcPct val="105000"/>
              </a:lnSpc>
              <a:buFont typeface="Arial"/>
              <a:buChar char="•"/>
              <a:defRPr/>
            </a:pPr>
            <a:r>
              <a:rPr lang="tr-TR" altLang="tr-TR" sz="3800" dirty="0">
                <a:solidFill>
                  <a:schemeClr val="tx1">
                    <a:lumMod val="85000"/>
                    <a:lumOff val="15000"/>
                  </a:schemeClr>
                </a:solidFill>
              </a:rPr>
              <a:t>Fiyat (</a:t>
            </a:r>
            <a:r>
              <a:rPr lang="tr-TR" altLang="tr-TR" sz="3800" dirty="0" err="1">
                <a:solidFill>
                  <a:schemeClr val="tx1">
                    <a:lumMod val="85000"/>
                    <a:lumOff val="15000"/>
                  </a:schemeClr>
                </a:solidFill>
              </a:rPr>
              <a:t>Price</a:t>
            </a:r>
            <a:r>
              <a:rPr lang="tr-TR" altLang="tr-TR" sz="3800" dirty="0">
                <a:solidFill>
                  <a:schemeClr val="tx1">
                    <a:lumMod val="85000"/>
                    <a:lumOff val="15000"/>
                  </a:schemeClr>
                </a:solidFill>
              </a:rPr>
              <a:t>)</a:t>
            </a:r>
          </a:p>
          <a:p>
            <a:pPr marL="0" indent="0" eaLnBrk="1" fontAlgn="auto" hangingPunct="1">
              <a:lnSpc>
                <a:spcPct val="105000"/>
              </a:lnSpc>
              <a:buFont typeface="Arial"/>
              <a:buChar char="•"/>
              <a:defRPr/>
            </a:pPr>
            <a:r>
              <a:rPr lang="tr-TR" altLang="tr-TR" sz="3800" dirty="0">
                <a:solidFill>
                  <a:schemeClr val="tx1">
                    <a:lumMod val="85000"/>
                    <a:lumOff val="15000"/>
                  </a:schemeClr>
                </a:solidFill>
              </a:rPr>
              <a:t>Tutundurma (</a:t>
            </a:r>
            <a:r>
              <a:rPr lang="tr-TR" altLang="tr-TR" sz="3800" dirty="0" err="1">
                <a:solidFill>
                  <a:schemeClr val="tx1">
                    <a:lumMod val="85000"/>
                    <a:lumOff val="15000"/>
                  </a:schemeClr>
                </a:solidFill>
              </a:rPr>
              <a:t>Promotion</a:t>
            </a:r>
            <a:r>
              <a:rPr lang="tr-TR" altLang="tr-TR" sz="3800" dirty="0">
                <a:solidFill>
                  <a:schemeClr val="tx1">
                    <a:lumMod val="85000"/>
                    <a:lumOff val="15000"/>
                  </a:schemeClr>
                </a:solidFill>
              </a:rPr>
              <a:t>)</a:t>
            </a:r>
          </a:p>
          <a:p>
            <a:pPr marL="0" indent="0" eaLnBrk="1" fontAlgn="auto" hangingPunct="1">
              <a:lnSpc>
                <a:spcPct val="105000"/>
              </a:lnSpc>
              <a:buFont typeface="Arial"/>
              <a:buChar char="•"/>
              <a:defRPr/>
            </a:pPr>
            <a:r>
              <a:rPr lang="tr-TR" altLang="tr-TR" sz="3800" dirty="0">
                <a:solidFill>
                  <a:schemeClr val="tx1">
                    <a:lumMod val="85000"/>
                    <a:lumOff val="15000"/>
                  </a:schemeClr>
                </a:solidFill>
              </a:rPr>
              <a:t>Satış yeri – Dağıtım kanalları (</a:t>
            </a:r>
            <a:r>
              <a:rPr lang="tr-TR" altLang="tr-TR" sz="3800" dirty="0" err="1">
                <a:solidFill>
                  <a:schemeClr val="tx1">
                    <a:lumMod val="85000"/>
                    <a:lumOff val="15000"/>
                  </a:schemeClr>
                </a:solidFill>
              </a:rPr>
              <a:t>Place</a:t>
            </a:r>
            <a:r>
              <a:rPr lang="tr-TR" altLang="tr-TR" sz="3800" dirty="0" smtClean="0">
                <a:solidFill>
                  <a:schemeClr val="tx1">
                    <a:lumMod val="85000"/>
                    <a:lumOff val="15000"/>
                  </a:schemeClr>
                </a:solidFill>
              </a:rPr>
              <a:t>)</a:t>
            </a:r>
            <a:endParaRPr lang="tr-TR" altLang="tr-TR" sz="3800" dirty="0">
              <a:solidFill>
                <a:schemeClr val="tx1">
                  <a:lumMod val="85000"/>
                  <a:lumOff val="15000"/>
                </a:schemeClr>
              </a:solidFill>
            </a:endParaRPr>
          </a:p>
          <a:p>
            <a:pPr marL="0" indent="0" eaLnBrk="1" fontAlgn="auto" hangingPunct="1">
              <a:lnSpc>
                <a:spcPct val="90000"/>
              </a:lnSpc>
              <a:buFont typeface="Arial"/>
              <a:buNone/>
              <a:defRPr/>
            </a:pPr>
            <a:r>
              <a:rPr lang="tr-TR" altLang="tr-TR" sz="3800" dirty="0">
                <a:solidFill>
                  <a:schemeClr val="tx1">
                    <a:lumMod val="85000"/>
                    <a:lumOff val="15000"/>
                  </a:schemeClr>
                </a:solidFill>
              </a:rPr>
              <a:t>	Hizmet sektörü için sonradan eklenen </a:t>
            </a:r>
            <a:r>
              <a:rPr lang="tr-TR" altLang="tr-TR" sz="3800" dirty="0">
                <a:solidFill>
                  <a:srgbClr val="FF0000"/>
                </a:solidFill>
              </a:rPr>
              <a:t>3P</a:t>
            </a:r>
            <a:r>
              <a:rPr lang="tr-TR" altLang="tr-TR" sz="3800" dirty="0">
                <a:solidFill>
                  <a:schemeClr val="tx1">
                    <a:lumMod val="85000"/>
                    <a:lumOff val="15000"/>
                  </a:schemeClr>
                </a:solidFill>
              </a:rPr>
              <a:t> ise:</a:t>
            </a:r>
          </a:p>
          <a:p>
            <a:pPr marL="0" indent="0" eaLnBrk="1" fontAlgn="auto" hangingPunct="1">
              <a:lnSpc>
                <a:spcPct val="105000"/>
              </a:lnSpc>
              <a:buFont typeface="Arial"/>
              <a:buChar char="•"/>
              <a:defRPr/>
            </a:pPr>
            <a:r>
              <a:rPr lang="tr-TR" altLang="tr-TR" sz="3800" dirty="0">
                <a:solidFill>
                  <a:schemeClr val="tx1">
                    <a:lumMod val="85000"/>
                    <a:lumOff val="15000"/>
                  </a:schemeClr>
                </a:solidFill>
              </a:rPr>
              <a:t>İnsan – Hedef kitle (People)</a:t>
            </a:r>
          </a:p>
          <a:p>
            <a:pPr marL="0" indent="0" eaLnBrk="1" fontAlgn="auto" hangingPunct="1">
              <a:lnSpc>
                <a:spcPct val="105000"/>
              </a:lnSpc>
              <a:buFont typeface="Arial"/>
              <a:buChar char="•"/>
              <a:defRPr/>
            </a:pPr>
            <a:r>
              <a:rPr lang="tr-TR" altLang="tr-TR" sz="3800" dirty="0">
                <a:solidFill>
                  <a:schemeClr val="tx1">
                    <a:lumMod val="85000"/>
                    <a:lumOff val="15000"/>
                  </a:schemeClr>
                </a:solidFill>
              </a:rPr>
              <a:t>Süreç – Hizmet süreci (</a:t>
            </a:r>
            <a:r>
              <a:rPr lang="tr-TR" altLang="tr-TR" sz="3800" dirty="0" err="1">
                <a:solidFill>
                  <a:schemeClr val="tx1">
                    <a:lumMod val="85000"/>
                    <a:lumOff val="15000"/>
                  </a:schemeClr>
                </a:solidFill>
              </a:rPr>
              <a:t>Process</a:t>
            </a:r>
            <a:r>
              <a:rPr lang="tr-TR" altLang="tr-TR" sz="3800" dirty="0">
                <a:solidFill>
                  <a:schemeClr val="tx1">
                    <a:lumMod val="85000"/>
                    <a:lumOff val="15000"/>
                  </a:schemeClr>
                </a:solidFill>
              </a:rPr>
              <a:t>)</a:t>
            </a:r>
          </a:p>
          <a:p>
            <a:pPr marL="0" indent="0" eaLnBrk="1" fontAlgn="auto" hangingPunct="1">
              <a:lnSpc>
                <a:spcPct val="105000"/>
              </a:lnSpc>
              <a:buFont typeface="Arial"/>
              <a:buChar char="•"/>
              <a:defRPr/>
            </a:pPr>
            <a:r>
              <a:rPr lang="tr-TR" altLang="tr-TR" sz="3800" dirty="0">
                <a:solidFill>
                  <a:schemeClr val="tx1">
                    <a:lumMod val="85000"/>
                    <a:lumOff val="15000"/>
                  </a:schemeClr>
                </a:solidFill>
              </a:rPr>
              <a:t>Fiziksel K</a:t>
            </a:r>
            <a:r>
              <a:rPr lang="tr-TR" altLang="tr-TR" sz="3800" dirty="0" smtClean="0">
                <a:solidFill>
                  <a:schemeClr val="tx1">
                    <a:lumMod val="85000"/>
                    <a:lumOff val="15000"/>
                  </a:schemeClr>
                </a:solidFill>
              </a:rPr>
              <a:t>oşullar </a:t>
            </a:r>
            <a:r>
              <a:rPr lang="tr-TR" altLang="tr-TR" sz="3800" dirty="0">
                <a:solidFill>
                  <a:schemeClr val="tx1">
                    <a:lumMod val="85000"/>
                    <a:lumOff val="15000"/>
                  </a:schemeClr>
                </a:solidFill>
              </a:rPr>
              <a:t>( </a:t>
            </a:r>
            <a:r>
              <a:rPr lang="tr-TR" altLang="tr-TR" sz="3800" dirty="0" err="1">
                <a:solidFill>
                  <a:schemeClr val="tx1">
                    <a:lumMod val="85000"/>
                    <a:lumOff val="15000"/>
                  </a:schemeClr>
                </a:solidFill>
              </a:rPr>
              <a:t>Physical</a:t>
            </a:r>
            <a:r>
              <a:rPr lang="tr-TR" altLang="tr-TR" sz="3800" dirty="0">
                <a:solidFill>
                  <a:schemeClr val="tx1">
                    <a:lumMod val="85000"/>
                    <a:lumOff val="15000"/>
                  </a:schemeClr>
                </a:solidFill>
              </a:rPr>
              <a:t> </a:t>
            </a:r>
            <a:r>
              <a:rPr lang="tr-TR" altLang="tr-TR" sz="3800" dirty="0" err="1">
                <a:solidFill>
                  <a:schemeClr val="tx1">
                    <a:lumMod val="85000"/>
                    <a:lumOff val="15000"/>
                  </a:schemeClr>
                </a:solidFill>
              </a:rPr>
              <a:t>evidence</a:t>
            </a:r>
            <a:r>
              <a:rPr lang="tr-TR" altLang="tr-TR" sz="3800" dirty="0">
                <a:solidFill>
                  <a:schemeClr val="tx1">
                    <a:lumMod val="85000"/>
                    <a:lumOff val="15000"/>
                  </a:schemeClr>
                </a:solidFill>
              </a:rPr>
              <a:t>)</a:t>
            </a:r>
            <a:r>
              <a:rPr lang="tr-TR" altLang="tr-TR" sz="3800" dirty="0" err="1">
                <a:solidFill>
                  <a:schemeClr val="tx1">
                    <a:lumMod val="85000"/>
                    <a:lumOff val="15000"/>
                  </a:schemeClr>
                </a:solidFill>
              </a:rPr>
              <a:t>dır</a:t>
            </a:r>
            <a:r>
              <a:rPr lang="tr-TR" altLang="tr-TR" sz="3800" dirty="0">
                <a:solidFill>
                  <a:schemeClr val="tx1">
                    <a:lumMod val="85000"/>
                    <a:lumOff val="15000"/>
                  </a:schemeClr>
                </a:solidFill>
              </a:rPr>
              <a:t>. </a:t>
            </a:r>
          </a:p>
          <a:p>
            <a:pPr marL="0" indent="0" eaLnBrk="1" fontAlgn="auto" hangingPunct="1">
              <a:lnSpc>
                <a:spcPct val="90000"/>
              </a:lnSpc>
              <a:buFont typeface="Arial"/>
              <a:buNone/>
              <a:defRPr/>
            </a:pPr>
            <a:endParaRPr lang="tr-TR" altLang="tr-TR" sz="3200" dirty="0">
              <a:solidFill>
                <a:schemeClr val="tx1">
                  <a:lumMod val="85000"/>
                  <a:lumOff val="15000"/>
                </a:schemeClr>
              </a:solidFill>
            </a:endParaRPr>
          </a:p>
        </p:txBody>
      </p:sp>
    </p:spTree>
    <p:extLst>
      <p:ext uri="{BB962C8B-B14F-4D97-AF65-F5344CB8AC3E}">
        <p14:creationId xmlns:p14="http://schemas.microsoft.com/office/powerpoint/2010/main" val="3961242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Başlık 1"/>
          <p:cNvSpPr>
            <a:spLocks noGrp="1"/>
          </p:cNvSpPr>
          <p:nvPr>
            <p:ph type="ctrTitle" idx="4294967295"/>
          </p:nvPr>
        </p:nvSpPr>
        <p:spPr>
          <a:xfrm>
            <a:off x="1828800" y="685800"/>
            <a:ext cx="7772400" cy="1582738"/>
          </a:xfrm>
        </p:spPr>
        <p:txBody>
          <a:bodyPr rtlCol="0">
            <a:normAutofit/>
          </a:bodyPr>
          <a:lstStyle/>
          <a:p>
            <a:pPr eaLnBrk="1" fontAlgn="auto" hangingPunct="1">
              <a:spcAft>
                <a:spcPts val="0"/>
              </a:spcAft>
              <a:defRPr/>
            </a:pPr>
            <a:r>
              <a:rPr lang="tr-TR" altLang="tr-TR" sz="3600" b="1" dirty="0">
                <a:solidFill>
                  <a:schemeClr val="tx1"/>
                </a:solidFill>
                <a:latin typeface="+mn-lt"/>
              </a:rPr>
              <a:t>ÜRÜN (PRODUCT)</a:t>
            </a:r>
          </a:p>
        </p:txBody>
      </p:sp>
      <p:sp>
        <p:nvSpPr>
          <p:cNvPr id="78851" name="Alt Başlık 2"/>
          <p:cNvSpPr>
            <a:spLocks noGrp="1"/>
          </p:cNvSpPr>
          <p:nvPr>
            <p:ph type="subTitle" idx="4294967295"/>
          </p:nvPr>
        </p:nvSpPr>
        <p:spPr>
          <a:xfrm>
            <a:off x="2514600" y="2667000"/>
            <a:ext cx="6400800" cy="2786063"/>
          </a:xfrm>
        </p:spPr>
        <p:txBody>
          <a:bodyPr/>
          <a:lstStyle/>
          <a:p>
            <a:pPr marL="0" indent="0" algn="ctr" eaLnBrk="1" hangingPunct="1">
              <a:buFont typeface="Arial" panose="020B0604020202020204" pitchFamily="34" charset="0"/>
              <a:buNone/>
            </a:pPr>
            <a:r>
              <a:rPr lang="tr-TR" altLang="tr-TR" sz="3200" smtClean="0">
                <a:solidFill>
                  <a:schemeClr val="tx1"/>
                </a:solidFill>
              </a:rPr>
              <a:t>TANIMI</a:t>
            </a:r>
          </a:p>
          <a:p>
            <a:pPr marL="0" indent="0" algn="ctr" eaLnBrk="1" hangingPunct="1">
              <a:buFont typeface="Arial" panose="020B0604020202020204" pitchFamily="34" charset="0"/>
              <a:buNone/>
            </a:pPr>
            <a:r>
              <a:rPr lang="tr-TR" altLang="tr-TR" sz="3200" smtClean="0">
                <a:solidFill>
                  <a:schemeClr val="tx1"/>
                </a:solidFill>
              </a:rPr>
              <a:t>ÖĞELERİ</a:t>
            </a:r>
          </a:p>
          <a:p>
            <a:pPr marL="0" indent="0" algn="ctr" eaLnBrk="1" hangingPunct="1">
              <a:buFont typeface="Arial" panose="020B0604020202020204" pitchFamily="34" charset="0"/>
              <a:buNone/>
            </a:pPr>
            <a:r>
              <a:rPr lang="tr-TR" altLang="tr-TR" sz="3200" smtClean="0">
                <a:solidFill>
                  <a:schemeClr val="tx1"/>
                </a:solidFill>
              </a:rPr>
              <a:t>ÖZELLİKLERİ</a:t>
            </a:r>
          </a:p>
          <a:p>
            <a:pPr marL="0" indent="0" algn="ctr" eaLnBrk="1" hangingPunct="1">
              <a:buFont typeface="Arial" panose="020B0604020202020204" pitchFamily="34" charset="0"/>
              <a:buNone/>
            </a:pPr>
            <a:r>
              <a:rPr lang="tr-TR" altLang="tr-TR" sz="3200" smtClean="0">
                <a:solidFill>
                  <a:schemeClr val="tx1"/>
                </a:solidFill>
              </a:rPr>
              <a:t>ÜRÜN YAŞAM EĞRİSİ</a:t>
            </a:r>
          </a:p>
        </p:txBody>
      </p:sp>
    </p:spTree>
    <p:extLst>
      <p:ext uri="{BB962C8B-B14F-4D97-AF65-F5344CB8AC3E}">
        <p14:creationId xmlns:p14="http://schemas.microsoft.com/office/powerpoint/2010/main" val="39653896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Başlık 1"/>
          <p:cNvSpPr>
            <a:spLocks noGrp="1"/>
          </p:cNvSpPr>
          <p:nvPr>
            <p:ph type="title" idx="4294967295"/>
          </p:nvPr>
        </p:nvSpPr>
        <p:spPr>
          <a:xfrm>
            <a:off x="1905000" y="990600"/>
            <a:ext cx="8229600" cy="777875"/>
          </a:xfrm>
        </p:spPr>
        <p:txBody>
          <a:bodyPr rtlCol="0">
            <a:normAutofit/>
          </a:bodyPr>
          <a:lstStyle/>
          <a:p>
            <a:pPr eaLnBrk="1" fontAlgn="auto" hangingPunct="1">
              <a:spcAft>
                <a:spcPts val="0"/>
              </a:spcAft>
              <a:defRPr/>
            </a:pPr>
            <a:r>
              <a:rPr lang="tr-TR" altLang="tr-TR" sz="3200" b="1" dirty="0">
                <a:solidFill>
                  <a:schemeClr val="tx1">
                    <a:lumMod val="85000"/>
                    <a:lumOff val="15000"/>
                  </a:schemeClr>
                </a:solidFill>
                <a:latin typeface="+mn-lt"/>
              </a:rPr>
              <a:t>TANIM</a:t>
            </a:r>
          </a:p>
        </p:txBody>
      </p:sp>
      <p:sp>
        <p:nvSpPr>
          <p:cNvPr id="39939" name="İçerik Yer Tutucusu 2"/>
          <p:cNvSpPr>
            <a:spLocks noGrp="1"/>
          </p:cNvSpPr>
          <p:nvPr>
            <p:ph idx="4294967295"/>
          </p:nvPr>
        </p:nvSpPr>
        <p:spPr>
          <a:xfrm>
            <a:off x="1905000" y="2438400"/>
            <a:ext cx="8229600" cy="5399088"/>
          </a:xfrm>
        </p:spPr>
        <p:txBody>
          <a:bodyPr rtlCol="0">
            <a:normAutofit/>
          </a:bodyPr>
          <a:lstStyle/>
          <a:p>
            <a:pPr marL="0" indent="0" algn="just" eaLnBrk="1" fontAlgn="auto" hangingPunct="1">
              <a:lnSpc>
                <a:spcPct val="90000"/>
              </a:lnSpc>
              <a:buFont typeface="Arial"/>
              <a:buNone/>
              <a:defRPr/>
            </a:pPr>
            <a:r>
              <a:rPr lang="tr-TR" altLang="tr-TR" sz="3200" dirty="0">
                <a:solidFill>
                  <a:schemeClr val="tx1">
                    <a:lumMod val="85000"/>
                    <a:lumOff val="15000"/>
                  </a:schemeClr>
                </a:solidFill>
              </a:rPr>
              <a:t>	İnsan ihtiyacını ve talebini karşılamak amacıyla pazara sunulan tüm girdiler ve çıktılar ürün olarak ifade edilebilir. Yeni bir ürün üretmek için kullanılan girdiler de başka bir faaliyetin sonucu elde edilen ürünü oluşturmaktadır. Bu sebeple ürün karması oldukça geniş boyutta değerlendirilmelidir. </a:t>
            </a:r>
          </a:p>
          <a:p>
            <a:pPr marL="0" indent="0" algn="just" eaLnBrk="1" fontAlgn="auto" hangingPunct="1">
              <a:lnSpc>
                <a:spcPct val="90000"/>
              </a:lnSpc>
              <a:buFont typeface="Arial"/>
              <a:buNone/>
              <a:defRPr/>
            </a:pPr>
            <a:r>
              <a:rPr lang="tr-TR" altLang="tr-TR" sz="3200" dirty="0">
                <a:solidFill>
                  <a:schemeClr val="tx1">
                    <a:lumMod val="85000"/>
                    <a:lumOff val="15000"/>
                  </a:schemeClr>
                </a:solidFill>
              </a:rPr>
              <a:t>	</a:t>
            </a:r>
          </a:p>
          <a:p>
            <a:pPr marL="0" indent="0" algn="just" eaLnBrk="1" fontAlgn="auto" hangingPunct="1">
              <a:lnSpc>
                <a:spcPct val="90000"/>
              </a:lnSpc>
              <a:buFont typeface="Arial"/>
              <a:buNone/>
              <a:defRPr/>
            </a:pPr>
            <a:r>
              <a:rPr lang="tr-TR" altLang="tr-TR" sz="3200" dirty="0">
                <a:solidFill>
                  <a:schemeClr val="tx1">
                    <a:lumMod val="85000"/>
                    <a:lumOff val="15000"/>
                  </a:schemeClr>
                </a:solidFill>
              </a:rPr>
              <a:t>	</a:t>
            </a:r>
          </a:p>
        </p:txBody>
      </p:sp>
    </p:spTree>
    <p:extLst>
      <p:ext uri="{BB962C8B-B14F-4D97-AF65-F5344CB8AC3E}">
        <p14:creationId xmlns:p14="http://schemas.microsoft.com/office/powerpoint/2010/main" val="24571476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Başlık 1"/>
          <p:cNvSpPr>
            <a:spLocks noGrp="1"/>
          </p:cNvSpPr>
          <p:nvPr>
            <p:ph type="title" idx="4294967295"/>
          </p:nvPr>
        </p:nvSpPr>
        <p:spPr>
          <a:xfrm>
            <a:off x="1905000" y="914400"/>
            <a:ext cx="8229600" cy="777875"/>
          </a:xfrm>
        </p:spPr>
        <p:txBody>
          <a:bodyPr rtlCol="0">
            <a:normAutofit/>
          </a:bodyPr>
          <a:lstStyle/>
          <a:p>
            <a:pPr eaLnBrk="1" fontAlgn="auto" hangingPunct="1">
              <a:spcAft>
                <a:spcPts val="0"/>
              </a:spcAft>
              <a:defRPr/>
            </a:pPr>
            <a:r>
              <a:rPr lang="tr-TR" altLang="tr-TR" sz="3200" b="1" dirty="0">
                <a:solidFill>
                  <a:schemeClr val="tx1">
                    <a:lumMod val="85000"/>
                    <a:lumOff val="15000"/>
                  </a:schemeClr>
                </a:solidFill>
                <a:latin typeface="+mn-lt"/>
              </a:rPr>
              <a:t>TANIM</a:t>
            </a:r>
          </a:p>
        </p:txBody>
      </p:sp>
      <p:sp>
        <p:nvSpPr>
          <p:cNvPr id="80899" name="İçerik Yer Tutucusu 2"/>
          <p:cNvSpPr>
            <a:spLocks noGrp="1"/>
          </p:cNvSpPr>
          <p:nvPr>
            <p:ph idx="4294967295"/>
          </p:nvPr>
        </p:nvSpPr>
        <p:spPr>
          <a:xfrm>
            <a:off x="1219200" y="2667000"/>
            <a:ext cx="9144000" cy="2814638"/>
          </a:xfrm>
        </p:spPr>
        <p:txBody>
          <a:bodyPr/>
          <a:lstStyle/>
          <a:p>
            <a:pPr marL="0" indent="0" algn="just" eaLnBrk="1" hangingPunct="1">
              <a:lnSpc>
                <a:spcPct val="90000"/>
              </a:lnSpc>
              <a:buClr>
                <a:srgbClr val="B15E28"/>
              </a:buClr>
              <a:buFont typeface="Arial" panose="020B0604020202020204" pitchFamily="34" charset="0"/>
              <a:buNone/>
            </a:pPr>
            <a:r>
              <a:rPr lang="tr-TR" altLang="tr-TR" sz="3200" smtClean="0"/>
              <a:t>Ürün, insanların ihtiyacını karşılayan/tatmin eden her şey olabilir. Elle tutabildiğimiz – somut ürünler olabildiği gibi, elle tutamadığımız – soyut kavramlar olan hizmetler, düşünceler, fikirler, kişiler ve yerler de ürüne örnek olarak verilebilir. </a:t>
            </a:r>
          </a:p>
        </p:txBody>
      </p:sp>
    </p:spTree>
    <p:extLst>
      <p:ext uri="{BB962C8B-B14F-4D97-AF65-F5344CB8AC3E}">
        <p14:creationId xmlns:p14="http://schemas.microsoft.com/office/powerpoint/2010/main" val="1393274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Başlık 1"/>
          <p:cNvSpPr>
            <a:spLocks noGrp="1"/>
          </p:cNvSpPr>
          <p:nvPr>
            <p:ph type="title" idx="4294967295"/>
          </p:nvPr>
        </p:nvSpPr>
        <p:spPr>
          <a:xfrm>
            <a:off x="1781175" y="838200"/>
            <a:ext cx="8229600" cy="1143000"/>
          </a:xfrm>
        </p:spPr>
        <p:txBody>
          <a:bodyPr rtlCol="0">
            <a:normAutofit/>
          </a:bodyPr>
          <a:lstStyle/>
          <a:p>
            <a:pPr eaLnBrk="1" fontAlgn="auto" hangingPunct="1">
              <a:spcAft>
                <a:spcPts val="0"/>
              </a:spcAft>
              <a:defRPr/>
            </a:pPr>
            <a:r>
              <a:rPr lang="tr-TR" altLang="tr-TR" sz="3200" b="1" dirty="0">
                <a:solidFill>
                  <a:schemeClr val="tx1">
                    <a:lumMod val="85000"/>
                    <a:lumOff val="15000"/>
                  </a:schemeClr>
                </a:solidFill>
                <a:latin typeface="+mn-lt"/>
              </a:rPr>
              <a:t>TURİSTİK ÜRÜN</a:t>
            </a:r>
          </a:p>
        </p:txBody>
      </p:sp>
      <p:sp>
        <p:nvSpPr>
          <p:cNvPr id="40963" name="İçerik Yer Tutucusu 2"/>
          <p:cNvSpPr>
            <a:spLocks noGrp="1"/>
          </p:cNvSpPr>
          <p:nvPr>
            <p:ph idx="4294967295"/>
          </p:nvPr>
        </p:nvSpPr>
        <p:spPr>
          <a:xfrm>
            <a:off x="762000" y="2209800"/>
            <a:ext cx="10668000" cy="4191000"/>
          </a:xfrm>
        </p:spPr>
        <p:txBody>
          <a:bodyPr rtlCol="0">
            <a:noAutofit/>
          </a:bodyPr>
          <a:lstStyle/>
          <a:p>
            <a:pPr algn="just" eaLnBrk="1" fontAlgn="auto" hangingPunct="1">
              <a:defRPr/>
            </a:pPr>
            <a:r>
              <a:rPr lang="tr-TR" altLang="tr-TR" sz="3200" dirty="0" smtClean="0">
                <a:solidFill>
                  <a:schemeClr val="tx1">
                    <a:lumMod val="85000"/>
                    <a:lumOff val="15000"/>
                  </a:schemeClr>
                </a:solidFill>
              </a:rPr>
              <a:t>Turistik </a:t>
            </a:r>
            <a:r>
              <a:rPr lang="tr-TR" altLang="tr-TR" sz="3200" dirty="0">
                <a:solidFill>
                  <a:schemeClr val="tx1">
                    <a:lumMod val="85000"/>
                    <a:lumOff val="15000"/>
                  </a:schemeClr>
                </a:solidFill>
              </a:rPr>
              <a:t>ürün </a:t>
            </a:r>
            <a:r>
              <a:rPr lang="tr-TR" altLang="tr-TR" sz="3200" dirty="0" smtClean="0">
                <a:solidFill>
                  <a:schemeClr val="tx1">
                    <a:lumMod val="85000"/>
                    <a:lumOff val="15000"/>
                  </a:schemeClr>
                </a:solidFill>
              </a:rPr>
              <a:t>tüketicilere sunulan tüm mal ve </a:t>
            </a:r>
            <a:r>
              <a:rPr lang="tr-TR" altLang="tr-TR" sz="3200" dirty="0">
                <a:solidFill>
                  <a:schemeClr val="tx1">
                    <a:lumMod val="85000"/>
                    <a:lumOff val="15000"/>
                  </a:schemeClr>
                </a:solidFill>
              </a:rPr>
              <a:t>hizmetlerin </a:t>
            </a:r>
            <a:r>
              <a:rPr lang="tr-TR" altLang="tr-TR" sz="3200" dirty="0" smtClean="0">
                <a:solidFill>
                  <a:schemeClr val="tx1">
                    <a:lumMod val="85000"/>
                    <a:lumOff val="15000"/>
                  </a:schemeClr>
                </a:solidFill>
              </a:rPr>
              <a:t>toplamıdır. </a:t>
            </a:r>
          </a:p>
          <a:p>
            <a:pPr algn="just" eaLnBrk="1" fontAlgn="auto" hangingPunct="1">
              <a:defRPr/>
            </a:pPr>
            <a:r>
              <a:rPr lang="tr-TR" altLang="tr-TR" sz="3200" dirty="0" smtClean="0">
                <a:solidFill>
                  <a:schemeClr val="tx1">
                    <a:lumMod val="85000"/>
                    <a:lumOff val="15000"/>
                  </a:schemeClr>
                </a:solidFill>
              </a:rPr>
              <a:t>Bu </a:t>
            </a:r>
            <a:r>
              <a:rPr lang="tr-TR" altLang="tr-TR" sz="3200" dirty="0">
                <a:solidFill>
                  <a:schemeClr val="tx1">
                    <a:lumMod val="85000"/>
                    <a:lumOff val="15000"/>
                  </a:schemeClr>
                </a:solidFill>
              </a:rPr>
              <a:t>çerçevede </a:t>
            </a:r>
            <a:r>
              <a:rPr lang="tr-TR" altLang="tr-TR" sz="3200" dirty="0" smtClean="0">
                <a:solidFill>
                  <a:schemeClr val="tx1">
                    <a:lumMod val="85000"/>
                    <a:lumOff val="15000"/>
                  </a:schemeClr>
                </a:solidFill>
              </a:rPr>
              <a:t>«</a:t>
            </a:r>
            <a:r>
              <a:rPr lang="tr-TR" altLang="tr-TR" sz="3200" b="1" dirty="0" smtClean="0">
                <a:solidFill>
                  <a:schemeClr val="tx1">
                    <a:lumMod val="85000"/>
                    <a:lumOff val="15000"/>
                  </a:schemeClr>
                </a:solidFill>
              </a:rPr>
              <a:t>Turistik </a:t>
            </a:r>
            <a:r>
              <a:rPr lang="tr-TR" altLang="tr-TR" sz="3200" b="1" dirty="0">
                <a:solidFill>
                  <a:schemeClr val="tx1">
                    <a:lumMod val="85000"/>
                    <a:lumOff val="15000"/>
                  </a:schemeClr>
                </a:solidFill>
              </a:rPr>
              <a:t>ürün, ulaşım, konaklama, yeme-içme, eğlence hizmetleri ve çekiciliği olan yer ve olayların bir araya </a:t>
            </a:r>
            <a:r>
              <a:rPr lang="tr-TR" altLang="tr-TR" sz="3200" b="1" dirty="0" smtClean="0">
                <a:solidFill>
                  <a:schemeClr val="tx1">
                    <a:lumMod val="85000"/>
                    <a:lumOff val="15000"/>
                  </a:schemeClr>
                </a:solidFill>
              </a:rPr>
              <a:t>getirilmesiyle oluşturulan </a:t>
            </a:r>
            <a:r>
              <a:rPr lang="tr-TR" altLang="tr-TR" sz="3200" b="1" dirty="0">
                <a:solidFill>
                  <a:schemeClr val="tx1">
                    <a:lumMod val="85000"/>
                    <a:lumOff val="15000"/>
                  </a:schemeClr>
                </a:solidFill>
              </a:rPr>
              <a:t>bileşik bir ürün olarak tanımlanabilmektedir</a:t>
            </a:r>
            <a:r>
              <a:rPr lang="tr-TR" altLang="tr-TR" sz="3200" dirty="0" smtClean="0">
                <a:solidFill>
                  <a:schemeClr val="tx1">
                    <a:lumMod val="85000"/>
                    <a:lumOff val="15000"/>
                  </a:schemeClr>
                </a:solidFill>
              </a:rPr>
              <a:t>.» </a:t>
            </a:r>
            <a:endParaRPr lang="tr-TR" altLang="tr-TR" sz="3200" dirty="0">
              <a:solidFill>
                <a:schemeClr val="tx1">
                  <a:lumMod val="85000"/>
                  <a:lumOff val="15000"/>
                </a:schemeClr>
              </a:solidFill>
            </a:endParaRPr>
          </a:p>
        </p:txBody>
      </p:sp>
    </p:spTree>
    <p:extLst>
      <p:ext uri="{BB962C8B-B14F-4D97-AF65-F5344CB8AC3E}">
        <p14:creationId xmlns:p14="http://schemas.microsoft.com/office/powerpoint/2010/main" val="532924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Başlık 1"/>
          <p:cNvSpPr>
            <a:spLocks noGrp="1"/>
          </p:cNvSpPr>
          <p:nvPr>
            <p:ph type="title"/>
          </p:nvPr>
        </p:nvSpPr>
        <p:spPr/>
        <p:txBody>
          <a:bodyPr rtlCol="0">
            <a:normAutofit/>
          </a:bodyPr>
          <a:lstStyle/>
          <a:p>
            <a:pPr eaLnBrk="1" fontAlgn="auto" hangingPunct="1">
              <a:spcAft>
                <a:spcPts val="0"/>
              </a:spcAft>
              <a:defRPr/>
            </a:pPr>
            <a:r>
              <a:rPr lang="tr-TR" altLang="tr-TR" sz="3200" b="1">
                <a:solidFill>
                  <a:schemeClr val="tx1">
                    <a:lumMod val="85000"/>
                    <a:lumOff val="15000"/>
                  </a:schemeClr>
                </a:solidFill>
                <a:latin typeface="+mn-lt"/>
              </a:rPr>
              <a:t>TURİSTİK ÜRÜNÜ OLUŞTURAN ÖĞELER</a:t>
            </a:r>
          </a:p>
        </p:txBody>
      </p:sp>
      <p:sp>
        <p:nvSpPr>
          <p:cNvPr id="41987" name="Rectangle 4"/>
          <p:cNvSpPr>
            <a:spLocks noGrp="1" noChangeArrowheads="1"/>
          </p:cNvSpPr>
          <p:nvPr>
            <p:ph idx="1"/>
          </p:nvPr>
        </p:nvSpPr>
        <p:spPr>
          <a:xfrm>
            <a:off x="1295400" y="2557463"/>
            <a:ext cx="9601200" cy="3690937"/>
          </a:xfrm>
        </p:spPr>
        <p:txBody>
          <a:bodyPr rtlCol="0">
            <a:normAutofit/>
          </a:bodyPr>
          <a:lstStyle/>
          <a:p>
            <a:pPr eaLnBrk="1" fontAlgn="auto" hangingPunct="1">
              <a:buFont typeface="Arial"/>
              <a:buChar char="•"/>
              <a:defRPr/>
            </a:pPr>
            <a:r>
              <a:rPr lang="tr-TR" altLang="tr-TR" sz="3200" dirty="0">
                <a:solidFill>
                  <a:srgbClr val="FF0000"/>
                </a:solidFill>
              </a:rPr>
              <a:t>Çekicilik</a:t>
            </a:r>
            <a:r>
              <a:rPr lang="tr-TR" altLang="tr-TR" sz="3200" dirty="0">
                <a:solidFill>
                  <a:schemeClr val="tx1">
                    <a:lumMod val="85000"/>
                    <a:lumOff val="15000"/>
                  </a:schemeClr>
                </a:solidFill>
              </a:rPr>
              <a:t> (Doğal</a:t>
            </a:r>
            <a:r>
              <a:rPr lang="tr-TR" altLang="tr-TR" sz="3200" dirty="0" smtClean="0">
                <a:solidFill>
                  <a:schemeClr val="tx1">
                    <a:lumMod val="85000"/>
                    <a:lumOff val="15000"/>
                  </a:schemeClr>
                </a:solidFill>
              </a:rPr>
              <a:t>, </a:t>
            </a:r>
            <a:r>
              <a:rPr lang="tr-TR" altLang="tr-TR" sz="3200" dirty="0" err="1" smtClean="0">
                <a:solidFill>
                  <a:schemeClr val="tx1">
                    <a:lumMod val="85000"/>
                    <a:lumOff val="15000"/>
                  </a:schemeClr>
                </a:solidFill>
              </a:rPr>
              <a:t>sosyo</a:t>
            </a:r>
            <a:r>
              <a:rPr lang="tr-TR" altLang="tr-TR" sz="3200" dirty="0" smtClean="0">
                <a:solidFill>
                  <a:schemeClr val="tx1">
                    <a:lumMod val="85000"/>
                    <a:lumOff val="15000"/>
                  </a:schemeClr>
                </a:solidFill>
              </a:rPr>
              <a:t>-kültürel, ekonomik </a:t>
            </a:r>
            <a:r>
              <a:rPr lang="tr-TR" altLang="tr-TR" sz="3200" dirty="0">
                <a:solidFill>
                  <a:schemeClr val="tx1">
                    <a:lumMod val="85000"/>
                    <a:lumOff val="15000"/>
                  </a:schemeClr>
                </a:solidFill>
              </a:rPr>
              <a:t>unsurlar</a:t>
            </a:r>
            <a:r>
              <a:rPr lang="tr-TR" altLang="tr-TR" sz="3200" dirty="0" smtClean="0">
                <a:solidFill>
                  <a:schemeClr val="tx1">
                    <a:lumMod val="85000"/>
                    <a:lumOff val="15000"/>
                  </a:schemeClr>
                </a:solidFill>
              </a:rPr>
              <a:t>)</a:t>
            </a:r>
            <a:endParaRPr lang="tr-TR" altLang="tr-TR" sz="3200" dirty="0">
              <a:solidFill>
                <a:schemeClr val="tx1">
                  <a:lumMod val="85000"/>
                  <a:lumOff val="15000"/>
                </a:schemeClr>
              </a:solidFill>
            </a:endParaRPr>
          </a:p>
          <a:p>
            <a:pPr eaLnBrk="1" fontAlgn="auto" hangingPunct="1">
              <a:buFont typeface="Arial"/>
              <a:buChar char="•"/>
              <a:defRPr/>
            </a:pPr>
            <a:r>
              <a:rPr lang="tr-TR" altLang="tr-TR" sz="3200" dirty="0">
                <a:solidFill>
                  <a:srgbClr val="FF0000"/>
                </a:solidFill>
              </a:rPr>
              <a:t>Ulaşılabilirlik</a:t>
            </a:r>
            <a:r>
              <a:rPr lang="tr-TR" altLang="tr-TR" sz="3200" dirty="0">
                <a:solidFill>
                  <a:schemeClr val="tx1">
                    <a:lumMod val="85000"/>
                    <a:lumOff val="15000"/>
                  </a:schemeClr>
                </a:solidFill>
              </a:rPr>
              <a:t> (Altyapı olanakları, mesafe</a:t>
            </a:r>
            <a:r>
              <a:rPr lang="tr-TR" altLang="tr-TR" sz="3200" dirty="0" smtClean="0">
                <a:solidFill>
                  <a:schemeClr val="tx1">
                    <a:lumMod val="85000"/>
                    <a:lumOff val="15000"/>
                  </a:schemeClr>
                </a:solidFill>
              </a:rPr>
              <a:t>)</a:t>
            </a:r>
            <a:endParaRPr lang="tr-TR" altLang="tr-TR" sz="3200" dirty="0">
              <a:solidFill>
                <a:schemeClr val="tx1">
                  <a:lumMod val="85000"/>
                  <a:lumOff val="15000"/>
                </a:schemeClr>
              </a:solidFill>
            </a:endParaRPr>
          </a:p>
          <a:p>
            <a:pPr eaLnBrk="1" fontAlgn="auto" hangingPunct="1">
              <a:buFont typeface="Arial"/>
              <a:buChar char="•"/>
              <a:defRPr/>
            </a:pPr>
            <a:r>
              <a:rPr lang="tr-TR" altLang="tr-TR" sz="3200" dirty="0">
                <a:solidFill>
                  <a:srgbClr val="FF0000"/>
                </a:solidFill>
              </a:rPr>
              <a:t>Turizm İşletmeleri</a:t>
            </a:r>
            <a:r>
              <a:rPr lang="tr-TR" altLang="tr-TR" sz="3200" dirty="0">
                <a:solidFill>
                  <a:schemeClr val="tx1">
                    <a:lumMod val="85000"/>
                    <a:lumOff val="15000"/>
                  </a:schemeClr>
                </a:solidFill>
              </a:rPr>
              <a:t> (Konaklama, Yeme-içme vs</a:t>
            </a:r>
            <a:r>
              <a:rPr lang="tr-TR" altLang="tr-TR" sz="3200" dirty="0" smtClean="0">
                <a:solidFill>
                  <a:schemeClr val="tx1">
                    <a:lumMod val="85000"/>
                    <a:lumOff val="15000"/>
                  </a:schemeClr>
                </a:solidFill>
              </a:rPr>
              <a:t>.)</a:t>
            </a:r>
            <a:endParaRPr lang="tr-TR" altLang="tr-TR" sz="3200" dirty="0">
              <a:solidFill>
                <a:schemeClr val="tx1">
                  <a:lumMod val="85000"/>
                  <a:lumOff val="15000"/>
                </a:schemeClr>
              </a:solidFill>
            </a:endParaRPr>
          </a:p>
          <a:p>
            <a:pPr eaLnBrk="1" fontAlgn="auto" hangingPunct="1">
              <a:buFont typeface="Arial"/>
              <a:buChar char="•"/>
              <a:defRPr/>
            </a:pPr>
            <a:r>
              <a:rPr lang="tr-TR" altLang="tr-TR" sz="3200" dirty="0">
                <a:solidFill>
                  <a:srgbClr val="FF0000"/>
                </a:solidFill>
              </a:rPr>
              <a:t>Etkinlikler </a:t>
            </a:r>
            <a:r>
              <a:rPr lang="tr-TR" altLang="tr-TR" sz="3200" dirty="0">
                <a:solidFill>
                  <a:schemeClr val="tx1">
                    <a:lumMod val="85000"/>
                    <a:lumOff val="15000"/>
                  </a:schemeClr>
                </a:solidFill>
              </a:rPr>
              <a:t>(Festival, kongre, spor organizasyonları vs</a:t>
            </a:r>
            <a:r>
              <a:rPr lang="tr-TR" altLang="tr-TR" sz="3200" dirty="0" smtClean="0">
                <a:solidFill>
                  <a:schemeClr val="tx1">
                    <a:lumMod val="85000"/>
                    <a:lumOff val="15000"/>
                  </a:schemeClr>
                </a:solidFill>
              </a:rPr>
              <a:t>.)</a:t>
            </a:r>
            <a:endParaRPr lang="tr-TR" altLang="tr-TR" sz="3200" dirty="0">
              <a:solidFill>
                <a:schemeClr val="tx1">
                  <a:lumMod val="85000"/>
                  <a:lumOff val="15000"/>
                </a:schemeClr>
              </a:solidFill>
            </a:endParaRPr>
          </a:p>
          <a:p>
            <a:pPr eaLnBrk="1" fontAlgn="auto" hangingPunct="1">
              <a:buFont typeface="Arial"/>
              <a:buChar char="•"/>
              <a:defRPr/>
            </a:pPr>
            <a:r>
              <a:rPr lang="tr-TR" altLang="tr-TR" sz="3200" dirty="0">
                <a:solidFill>
                  <a:srgbClr val="FF0000"/>
                </a:solidFill>
              </a:rPr>
              <a:t>İmaj </a:t>
            </a:r>
            <a:r>
              <a:rPr lang="tr-TR" altLang="tr-TR" sz="3200" dirty="0">
                <a:solidFill>
                  <a:schemeClr val="tx1">
                    <a:lumMod val="85000"/>
                    <a:lumOff val="15000"/>
                  </a:schemeClr>
                </a:solidFill>
              </a:rPr>
              <a:t>(Turistteki algı)</a:t>
            </a:r>
          </a:p>
        </p:txBody>
      </p:sp>
    </p:spTree>
    <p:extLst>
      <p:ext uri="{BB962C8B-B14F-4D97-AF65-F5344CB8AC3E}">
        <p14:creationId xmlns:p14="http://schemas.microsoft.com/office/powerpoint/2010/main" val="2853526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Başlık 1"/>
          <p:cNvSpPr>
            <a:spLocks noGrp="1"/>
          </p:cNvSpPr>
          <p:nvPr>
            <p:ph type="title"/>
          </p:nvPr>
        </p:nvSpPr>
        <p:spPr/>
        <p:txBody>
          <a:bodyPr rtlCol="0">
            <a:normAutofit/>
          </a:bodyPr>
          <a:lstStyle/>
          <a:p>
            <a:pPr eaLnBrk="1" fontAlgn="auto" hangingPunct="1">
              <a:spcAft>
                <a:spcPts val="0"/>
              </a:spcAft>
              <a:defRPr/>
            </a:pPr>
            <a:r>
              <a:rPr lang="tr-TR" altLang="tr-TR" sz="3200" b="1">
                <a:solidFill>
                  <a:schemeClr val="tx1">
                    <a:lumMod val="85000"/>
                    <a:lumOff val="15000"/>
                  </a:schemeClr>
                </a:solidFill>
                <a:latin typeface="+mn-lt"/>
              </a:rPr>
              <a:t>TURİSTİK ÜRÜNÜN ÖZELLİKLERİ</a:t>
            </a:r>
          </a:p>
        </p:txBody>
      </p:sp>
      <p:sp>
        <p:nvSpPr>
          <p:cNvPr id="43011" name="Rectangle 4"/>
          <p:cNvSpPr>
            <a:spLocks noGrp="1" noChangeArrowheads="1"/>
          </p:cNvSpPr>
          <p:nvPr>
            <p:ph idx="1"/>
          </p:nvPr>
        </p:nvSpPr>
        <p:spPr>
          <a:xfrm>
            <a:off x="1266825" y="2057400"/>
            <a:ext cx="9601200" cy="4343400"/>
          </a:xfrm>
        </p:spPr>
        <p:txBody>
          <a:bodyPr rtlCol="0">
            <a:normAutofit fontScale="92500" lnSpcReduction="10000"/>
          </a:bodyPr>
          <a:lstStyle/>
          <a:p>
            <a:pPr eaLnBrk="1" fontAlgn="auto" hangingPunct="1">
              <a:lnSpc>
                <a:spcPct val="80000"/>
              </a:lnSpc>
              <a:buFontTx/>
              <a:buNone/>
              <a:defRPr/>
            </a:pPr>
            <a:endParaRPr lang="tr-TR" altLang="tr-TR" sz="3200" dirty="0">
              <a:solidFill>
                <a:schemeClr val="tx1">
                  <a:lumMod val="85000"/>
                  <a:lumOff val="15000"/>
                </a:schemeClr>
              </a:solidFill>
            </a:endParaRPr>
          </a:p>
          <a:p>
            <a:pPr eaLnBrk="1" fontAlgn="auto" hangingPunct="1">
              <a:lnSpc>
                <a:spcPct val="80000"/>
              </a:lnSpc>
              <a:buFont typeface="Arial"/>
              <a:buChar char="•"/>
              <a:defRPr/>
            </a:pPr>
            <a:r>
              <a:rPr lang="tr-TR" altLang="tr-TR" sz="3200" dirty="0">
                <a:solidFill>
                  <a:schemeClr val="tx1">
                    <a:lumMod val="85000"/>
                    <a:lumOff val="15000"/>
                  </a:schemeClr>
                </a:solidFill>
              </a:rPr>
              <a:t>Hizmet ağırlıklıdır</a:t>
            </a:r>
            <a:r>
              <a:rPr lang="tr-TR" altLang="tr-TR" sz="3200" dirty="0" smtClean="0">
                <a:solidFill>
                  <a:schemeClr val="tx1">
                    <a:lumMod val="85000"/>
                    <a:lumOff val="15000"/>
                  </a:schemeClr>
                </a:solidFill>
              </a:rPr>
              <a:t>.</a:t>
            </a:r>
          </a:p>
          <a:p>
            <a:pPr eaLnBrk="1" fontAlgn="auto" hangingPunct="1">
              <a:lnSpc>
                <a:spcPct val="90000"/>
              </a:lnSpc>
              <a:buFont typeface="Arial"/>
              <a:buChar char="•"/>
              <a:defRPr/>
            </a:pPr>
            <a:r>
              <a:rPr lang="tr-TR" altLang="tr-TR" sz="3200" dirty="0" smtClean="0">
                <a:solidFill>
                  <a:schemeClr val="tx1">
                    <a:lumMod val="85000"/>
                    <a:lumOff val="15000"/>
                  </a:schemeClr>
                </a:solidFill>
              </a:rPr>
              <a:t>Tüketici </a:t>
            </a:r>
            <a:r>
              <a:rPr lang="tr-TR" altLang="tr-TR" sz="3200" dirty="0">
                <a:solidFill>
                  <a:schemeClr val="tx1">
                    <a:lumMod val="85000"/>
                    <a:lumOff val="15000"/>
                  </a:schemeClr>
                </a:solidFill>
              </a:rPr>
              <a:t>amaç ve yararı farklıdır</a:t>
            </a:r>
            <a:r>
              <a:rPr lang="tr-TR" altLang="tr-TR" sz="3200" dirty="0" smtClean="0">
                <a:solidFill>
                  <a:schemeClr val="tx1">
                    <a:lumMod val="85000"/>
                    <a:lumOff val="15000"/>
                  </a:schemeClr>
                </a:solidFill>
              </a:rPr>
              <a:t>.</a:t>
            </a:r>
            <a:endParaRPr lang="tr-TR" altLang="tr-TR" sz="3200" dirty="0">
              <a:solidFill>
                <a:schemeClr val="tx1">
                  <a:lumMod val="85000"/>
                  <a:lumOff val="15000"/>
                </a:schemeClr>
              </a:solidFill>
            </a:endParaRPr>
          </a:p>
          <a:p>
            <a:pPr eaLnBrk="1" fontAlgn="auto" hangingPunct="1">
              <a:lnSpc>
                <a:spcPct val="90000"/>
              </a:lnSpc>
              <a:buFont typeface="Arial"/>
              <a:buChar char="•"/>
              <a:defRPr/>
            </a:pPr>
            <a:r>
              <a:rPr lang="tr-TR" altLang="tr-TR" sz="3200" dirty="0" smtClean="0">
                <a:solidFill>
                  <a:schemeClr val="tx1">
                    <a:lumMod val="85000"/>
                    <a:lumOff val="15000"/>
                  </a:schemeClr>
                </a:solidFill>
              </a:rPr>
              <a:t>Arzı </a:t>
            </a:r>
            <a:r>
              <a:rPr lang="tr-TR" altLang="tr-TR" sz="3200" dirty="0">
                <a:solidFill>
                  <a:schemeClr val="tx1">
                    <a:lumMod val="85000"/>
                    <a:lumOff val="15000"/>
                  </a:schemeClr>
                </a:solidFill>
              </a:rPr>
              <a:t>esnek değildir</a:t>
            </a:r>
            <a:r>
              <a:rPr lang="tr-TR" altLang="tr-TR" sz="3200" dirty="0" smtClean="0">
                <a:solidFill>
                  <a:schemeClr val="tx1">
                    <a:lumMod val="85000"/>
                    <a:lumOff val="15000"/>
                  </a:schemeClr>
                </a:solidFill>
              </a:rPr>
              <a:t>.</a:t>
            </a:r>
            <a:endParaRPr lang="tr-TR" altLang="tr-TR" sz="3200" dirty="0">
              <a:solidFill>
                <a:schemeClr val="tx1">
                  <a:lumMod val="85000"/>
                  <a:lumOff val="15000"/>
                </a:schemeClr>
              </a:solidFill>
            </a:endParaRPr>
          </a:p>
          <a:p>
            <a:pPr eaLnBrk="1" fontAlgn="auto" hangingPunct="1">
              <a:lnSpc>
                <a:spcPct val="90000"/>
              </a:lnSpc>
              <a:buFont typeface="Arial"/>
              <a:buChar char="•"/>
              <a:defRPr/>
            </a:pPr>
            <a:r>
              <a:rPr lang="tr-TR" altLang="tr-TR" sz="3200" dirty="0">
                <a:solidFill>
                  <a:schemeClr val="tx1">
                    <a:lumMod val="85000"/>
                    <a:lumOff val="15000"/>
                  </a:schemeClr>
                </a:solidFill>
              </a:rPr>
              <a:t>Talebi aşırı esnektir</a:t>
            </a:r>
            <a:r>
              <a:rPr lang="tr-TR" altLang="tr-TR" sz="3200" dirty="0" smtClean="0">
                <a:solidFill>
                  <a:schemeClr val="tx1">
                    <a:lumMod val="85000"/>
                    <a:lumOff val="15000"/>
                  </a:schemeClr>
                </a:solidFill>
              </a:rPr>
              <a:t>.</a:t>
            </a:r>
            <a:endParaRPr lang="tr-TR" altLang="tr-TR" sz="3200" dirty="0">
              <a:solidFill>
                <a:schemeClr val="tx1">
                  <a:lumMod val="85000"/>
                  <a:lumOff val="15000"/>
                </a:schemeClr>
              </a:solidFill>
            </a:endParaRPr>
          </a:p>
          <a:p>
            <a:pPr eaLnBrk="1" fontAlgn="auto" hangingPunct="1">
              <a:lnSpc>
                <a:spcPct val="90000"/>
              </a:lnSpc>
              <a:buFont typeface="Arial"/>
              <a:buChar char="•"/>
              <a:defRPr/>
            </a:pPr>
            <a:r>
              <a:rPr lang="tr-TR" altLang="tr-TR" sz="3200" dirty="0">
                <a:solidFill>
                  <a:schemeClr val="tx1">
                    <a:lumMod val="85000"/>
                    <a:lumOff val="15000"/>
                  </a:schemeClr>
                </a:solidFill>
              </a:rPr>
              <a:t>Üretildiği yerde tüketilir</a:t>
            </a:r>
            <a:r>
              <a:rPr lang="tr-TR" altLang="tr-TR" sz="3200" dirty="0" smtClean="0">
                <a:solidFill>
                  <a:schemeClr val="tx1">
                    <a:lumMod val="85000"/>
                    <a:lumOff val="15000"/>
                  </a:schemeClr>
                </a:solidFill>
              </a:rPr>
              <a:t>.</a:t>
            </a:r>
            <a:endParaRPr lang="tr-TR" altLang="tr-TR" sz="3200" dirty="0">
              <a:solidFill>
                <a:schemeClr val="tx1">
                  <a:lumMod val="85000"/>
                  <a:lumOff val="15000"/>
                </a:schemeClr>
              </a:solidFill>
            </a:endParaRPr>
          </a:p>
          <a:p>
            <a:pPr eaLnBrk="1" fontAlgn="auto" hangingPunct="1">
              <a:lnSpc>
                <a:spcPct val="90000"/>
              </a:lnSpc>
              <a:buFont typeface="Arial"/>
              <a:buChar char="•"/>
              <a:defRPr/>
            </a:pPr>
            <a:r>
              <a:rPr lang="tr-TR" altLang="tr-TR" sz="3200" dirty="0">
                <a:solidFill>
                  <a:schemeClr val="tx1">
                    <a:lumMod val="85000"/>
                    <a:lumOff val="15000"/>
                  </a:schemeClr>
                </a:solidFill>
              </a:rPr>
              <a:t>Stoklanamaz</a:t>
            </a:r>
            <a:r>
              <a:rPr lang="tr-TR" altLang="tr-TR" sz="3200" dirty="0" smtClean="0">
                <a:solidFill>
                  <a:schemeClr val="tx1">
                    <a:lumMod val="85000"/>
                    <a:lumOff val="15000"/>
                  </a:schemeClr>
                </a:solidFill>
              </a:rPr>
              <a:t>.</a:t>
            </a:r>
          </a:p>
          <a:p>
            <a:pPr eaLnBrk="1" fontAlgn="auto" hangingPunct="1">
              <a:lnSpc>
                <a:spcPct val="90000"/>
              </a:lnSpc>
              <a:buFont typeface="Arial"/>
              <a:buChar char="•"/>
              <a:defRPr/>
            </a:pPr>
            <a:r>
              <a:rPr lang="tr-TR" altLang="tr-TR" sz="3200" dirty="0">
                <a:solidFill>
                  <a:schemeClr val="tx1">
                    <a:lumMod val="85000"/>
                    <a:lumOff val="15000"/>
                  </a:schemeClr>
                </a:solidFill>
              </a:rPr>
              <a:t>Önce satılır sonra üretilir.</a:t>
            </a:r>
          </a:p>
          <a:p>
            <a:pPr eaLnBrk="1" fontAlgn="auto" hangingPunct="1">
              <a:lnSpc>
                <a:spcPct val="90000"/>
              </a:lnSpc>
              <a:buFont typeface="Arial"/>
              <a:buChar char="•"/>
              <a:defRPr/>
            </a:pPr>
            <a:endParaRPr lang="tr-TR" altLang="tr-TR" sz="3200" dirty="0">
              <a:solidFill>
                <a:schemeClr val="tx1">
                  <a:lumMod val="85000"/>
                  <a:lumOff val="15000"/>
                </a:schemeClr>
              </a:solidFill>
            </a:endParaRPr>
          </a:p>
          <a:p>
            <a:pPr eaLnBrk="1" fontAlgn="auto" hangingPunct="1">
              <a:lnSpc>
                <a:spcPct val="90000"/>
              </a:lnSpc>
              <a:buFont typeface="Arial"/>
              <a:buChar char="•"/>
              <a:defRPr/>
            </a:pPr>
            <a:endParaRPr lang="tr-TR" altLang="tr-TR" sz="3200" dirty="0">
              <a:solidFill>
                <a:schemeClr val="tx1">
                  <a:lumMod val="85000"/>
                  <a:lumOff val="15000"/>
                </a:schemeClr>
              </a:solidFill>
            </a:endParaRPr>
          </a:p>
        </p:txBody>
      </p:sp>
    </p:spTree>
    <p:extLst>
      <p:ext uri="{BB962C8B-B14F-4D97-AF65-F5344CB8AC3E}">
        <p14:creationId xmlns:p14="http://schemas.microsoft.com/office/powerpoint/2010/main" val="1871750586"/>
      </p:ext>
    </p:extLst>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3.xml><?xml version="1.0" encoding="utf-8"?>
<a:theme xmlns:a="http://schemas.openxmlformats.org/drawingml/2006/main" name="1_Organik">
  <a:themeElements>
    <a:clrScheme name="Organik">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228</Words>
  <Application>Microsoft Office PowerPoint</Application>
  <PresentationFormat>Geniş ekran</PresentationFormat>
  <Paragraphs>50</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10</vt:i4>
      </vt:variant>
    </vt:vector>
  </HeadingPairs>
  <TitlesOfParts>
    <vt:vector size="17" baseType="lpstr">
      <vt:lpstr>Arial</vt:lpstr>
      <vt:lpstr>Calibri</vt:lpstr>
      <vt:lpstr>Calibri Light</vt:lpstr>
      <vt:lpstr>Garamond</vt:lpstr>
      <vt:lpstr>Office Teması</vt:lpstr>
      <vt:lpstr>Organik</vt:lpstr>
      <vt:lpstr>1_Organik</vt:lpstr>
      <vt:lpstr>TURİZM PAZARLAMASI</vt:lpstr>
      <vt:lpstr>PAZARLAMA KARMASI – 7P</vt:lpstr>
      <vt:lpstr>PowerPoint Sunusu</vt:lpstr>
      <vt:lpstr>ÜRÜN (PRODUCT)</vt:lpstr>
      <vt:lpstr>TANIM</vt:lpstr>
      <vt:lpstr>TANIM</vt:lpstr>
      <vt:lpstr>TURİSTİK ÜRÜN</vt:lpstr>
      <vt:lpstr>TURİSTİK ÜRÜNÜ OLUŞTURAN ÖĞELER</vt:lpstr>
      <vt:lpstr>TURİSTİK ÜRÜNÜN ÖZELLİKLERİ</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PAZARLAMASI</dc:title>
  <dc:creator>emir üner</dc:creator>
  <cp:lastModifiedBy>emir üner</cp:lastModifiedBy>
  <cp:revision>7</cp:revision>
  <dcterms:created xsi:type="dcterms:W3CDTF">2017-10-29T15:49:52Z</dcterms:created>
  <dcterms:modified xsi:type="dcterms:W3CDTF">2017-10-29T15:54:08Z</dcterms:modified>
</cp:coreProperties>
</file>