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5A2271E-B923-4DB7-8605-83D10110BEAD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9BADC9B-70E4-45E0-907C-548613F84D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Ortaçağ Hıristiyan </a:t>
            </a:r>
            <a:r>
              <a:rPr lang="tr-TR" dirty="0" err="1" smtClean="0"/>
              <a:t>Hermeneutiği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Kutsal kitapların manevi anlamı</a:t>
            </a:r>
          </a:p>
          <a:p>
            <a:r>
              <a:rPr lang="tr-TR" dirty="0" smtClean="0"/>
              <a:t>1. Alegorik anlam</a:t>
            </a:r>
          </a:p>
          <a:p>
            <a:r>
              <a:rPr lang="tr-TR" dirty="0" smtClean="0"/>
              <a:t>2. Ahlaki anlam</a:t>
            </a:r>
          </a:p>
          <a:p>
            <a:r>
              <a:rPr lang="tr-TR" dirty="0" smtClean="0"/>
              <a:t>3. </a:t>
            </a:r>
            <a:r>
              <a:rPr lang="tr-TR" dirty="0" err="1" smtClean="0"/>
              <a:t>Anagojik</a:t>
            </a:r>
            <a:r>
              <a:rPr lang="tr-TR" dirty="0" smtClean="0"/>
              <a:t> anlam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Literal</a:t>
            </a:r>
            <a:r>
              <a:rPr lang="tr-TR" dirty="0" smtClean="0"/>
              <a:t> anlam alegorik anlamın imanın içeriğini üzerine kurduğu temeldir.</a:t>
            </a:r>
          </a:p>
          <a:p>
            <a:r>
              <a:rPr lang="tr-TR" dirty="0" smtClean="0"/>
              <a:t>Ahlaki anlam, dünyada Hıristiyan davranışı ve edimi için kurallar istihraç eder.</a:t>
            </a:r>
          </a:p>
          <a:p>
            <a:r>
              <a:rPr lang="tr-TR" dirty="0" err="1" smtClean="0"/>
              <a:t>Anagojik</a:t>
            </a:r>
            <a:r>
              <a:rPr lang="tr-TR" dirty="0" smtClean="0"/>
              <a:t> okuma, Hıristiyan hayatının amacı hakkındaki anlayışı örnekler.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12. yüzyılda metnin </a:t>
            </a:r>
            <a:r>
              <a:rPr lang="tr-TR" dirty="0" err="1" smtClean="0"/>
              <a:t>literal</a:t>
            </a:r>
            <a:r>
              <a:rPr lang="tr-TR" dirty="0" smtClean="0"/>
              <a:t> anlam </a:t>
            </a:r>
            <a:r>
              <a:rPr lang="tr-TR" dirty="0" err="1" smtClean="0"/>
              <a:t>ıdaha</a:t>
            </a:r>
            <a:r>
              <a:rPr lang="tr-TR" dirty="0" smtClean="0"/>
              <a:t> çok ilgi görürken alegorik anlamaya gösterilen ilgi azaldı.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Okurun </a:t>
            </a:r>
            <a:r>
              <a:rPr lang="tr-TR" dirty="0" err="1" smtClean="0"/>
              <a:t>biblikal</a:t>
            </a:r>
            <a:r>
              <a:rPr lang="tr-TR" dirty="0" smtClean="0"/>
              <a:t> metin hakkındaki yorumunu kılavuzlamak ve ona geçmiş kuşakların </a:t>
            </a:r>
            <a:r>
              <a:rPr lang="tr-TR" dirty="0" err="1" smtClean="0"/>
              <a:t>biblikal</a:t>
            </a:r>
            <a:r>
              <a:rPr lang="tr-TR" dirty="0" smtClean="0"/>
              <a:t> yorumunu sağlamak üzere şerhleri metinsel pasajların açıklamalarını, önceki şerhlerin şerhlerini tedarik ettiler.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Mantık ve diyalektiğin ilahiyat eşlik etmesini isteme (Peter </a:t>
            </a:r>
            <a:r>
              <a:rPr lang="tr-TR" dirty="0" err="1" smtClean="0"/>
              <a:t>Abelard</a:t>
            </a:r>
            <a:r>
              <a:rPr lang="tr-TR" dirty="0" smtClean="0"/>
              <a:t> (ö. 1142)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</TotalTime>
  <Words>108</Words>
  <Application>Microsoft Office PowerPoint</Application>
  <PresentationFormat>Ekran Gösterisi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Ortaçağ Hıristiyan Hermeneutiği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Ortaçağ Hıristiyan Hermeneutiği</dc:title>
  <dc:creator>pc</dc:creator>
  <cp:lastModifiedBy>Pc</cp:lastModifiedBy>
  <cp:revision>3</cp:revision>
  <dcterms:created xsi:type="dcterms:W3CDTF">2018-01-28T16:07:44Z</dcterms:created>
  <dcterms:modified xsi:type="dcterms:W3CDTF">2019-09-01T18:16:40Z</dcterms:modified>
</cp:coreProperties>
</file>