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79"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306" r:id="rId30"/>
    <p:sldId id="307" r:id="rId31"/>
    <p:sldId id="308" r:id="rId32"/>
    <p:sldId id="309" r:id="rId33"/>
    <p:sldId id="310" r:id="rId34"/>
    <p:sldId id="311" r:id="rId35"/>
    <p:sldId id="312" r:id="rId36"/>
    <p:sldId id="313" r:id="rId3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4660"/>
  </p:normalViewPr>
  <p:slideViewPr>
    <p:cSldViewPr>
      <p:cViewPr varScale="1">
        <p:scale>
          <a:sx n="68" d="100"/>
          <a:sy n="68"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3070D4A2-2E4F-44EB-9B8A-FE3C3A8187E7}" type="datetimeFigureOut">
              <a:rPr lang="tr-TR"/>
              <a:pPr>
                <a:defRPr/>
              </a:pPr>
              <a:t>29.11.2017</a:t>
            </a:fld>
            <a:endParaRPr lang="tr-TR" dirty="0"/>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1DA6A177-72AC-4A9D-8352-8A0255CA0D87}" type="slidenum">
              <a:rPr lang="tr-TR"/>
              <a:pPr>
                <a:defRPr/>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E70D8283-15A8-4520-B4C4-FCB0C2C8238A}" type="datetimeFigureOut">
              <a:rPr lang="tr-TR"/>
              <a:pPr>
                <a:defRPr/>
              </a:pPr>
              <a:t>29.11.2017</a:t>
            </a:fld>
            <a:endParaRPr lang="tr-TR" dirty="0"/>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09D9D075-933D-411B-9B56-5D943808D057}" type="slidenum">
              <a:rPr lang="tr-TR"/>
              <a:pPr>
                <a:defRPr/>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43E3D596-D2F6-4AA1-8285-95DD27CE2F01}" type="datetimeFigureOut">
              <a:rPr lang="tr-TR"/>
              <a:pPr>
                <a:defRPr/>
              </a:pPr>
              <a:t>29.11.2017</a:t>
            </a:fld>
            <a:endParaRPr lang="tr-TR" dirty="0"/>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78F8170-1B71-466D-916E-D4E3851D36E4}" type="slidenum">
              <a:rPr lang="tr-TR"/>
              <a:pPr>
                <a:defRPr/>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801C1E95-7B5D-49E2-9B2A-383802040716}" type="datetimeFigureOut">
              <a:rPr lang="tr-TR"/>
              <a:pPr>
                <a:defRPr/>
              </a:pPr>
              <a:t>29.11.2017</a:t>
            </a:fld>
            <a:endParaRPr lang="tr-TR" dirty="0"/>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B6FA37B0-F675-4455-AD38-4B8A1DC561A0}" type="slidenum">
              <a:rPr lang="tr-TR"/>
              <a:pPr>
                <a:defRPr/>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68413446-E3F3-415C-AD1E-780A6924DEDF}" type="datetimeFigureOut">
              <a:rPr lang="tr-TR"/>
              <a:pPr>
                <a:defRPr/>
              </a:pPr>
              <a:t>29.11.2017</a:t>
            </a:fld>
            <a:endParaRPr lang="tr-TR" dirty="0"/>
          </a:p>
        </p:txBody>
      </p:sp>
      <p:sp>
        <p:nvSpPr>
          <p:cNvPr id="8" name="21 Altbilgi Yer Tutucusu"/>
          <p:cNvSpPr>
            <a:spLocks noGrp="1"/>
          </p:cNvSpPr>
          <p:nvPr>
            <p:ph type="ftr" sz="quarter" idx="11"/>
          </p:nvPr>
        </p:nvSpPr>
        <p:spPr/>
        <p:txBody>
          <a:bodyPr/>
          <a:lstStyle>
            <a:lvl1pPr>
              <a:defRPr/>
            </a:lvl1pPr>
          </a:lstStyle>
          <a:p>
            <a:pPr>
              <a:defRPr/>
            </a:pPr>
            <a:endParaRPr lang="tr-TR"/>
          </a:p>
        </p:txBody>
      </p:sp>
      <p:sp>
        <p:nvSpPr>
          <p:cNvPr id="9" name="17 Slayt Numarası Yer Tutucusu"/>
          <p:cNvSpPr>
            <a:spLocks noGrp="1"/>
          </p:cNvSpPr>
          <p:nvPr>
            <p:ph type="sldNum" sz="quarter" idx="12"/>
          </p:nvPr>
        </p:nvSpPr>
        <p:spPr/>
        <p:txBody>
          <a:bodyPr/>
          <a:lstStyle>
            <a:lvl1pPr>
              <a:defRPr/>
            </a:lvl1pPr>
          </a:lstStyle>
          <a:p>
            <a:pPr>
              <a:defRPr/>
            </a:pPr>
            <a:fld id="{5498C2BE-5EF2-452C-A1CC-F9D6BC35A7F0}" type="slidenum">
              <a:rPr lang="tr-TR"/>
              <a:pPr>
                <a:defRPr/>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8DEC3570-1C42-4C63-8FAE-1F49BDB4CE6A}" type="datetimeFigureOut">
              <a:rPr lang="tr-TR"/>
              <a:pPr>
                <a:defRPr/>
              </a:pPr>
              <a:t>29.11.2017</a:t>
            </a:fld>
            <a:endParaRPr lang="tr-TR" dirty="0"/>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1CF183F7-43DF-404D-9E6C-38332BE0C8E7}" type="slidenum">
              <a:rPr lang="tr-TR"/>
              <a:pPr>
                <a:defRPr/>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35B03A2A-DF20-4D24-8575-575D38743D31}" type="datetimeFigureOut">
              <a:rPr lang="tr-TR"/>
              <a:pPr>
                <a:defRPr/>
              </a:pPr>
              <a:t>29.11.2017</a:t>
            </a:fld>
            <a:endParaRPr lang="tr-TR" dirty="0"/>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9AA8F504-4682-48C3-8219-E87B5C399CCB}" type="slidenum">
              <a:rPr lang="tr-TR"/>
              <a:pPr>
                <a:defRPr/>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378DA83D-4452-4CAE-976B-61B9DAC63838}" type="datetimeFigureOut">
              <a:rPr lang="tr-TR"/>
              <a:pPr>
                <a:defRPr/>
              </a:pPr>
              <a:t>29.11.2017</a:t>
            </a:fld>
            <a:endParaRPr lang="tr-TR" dirty="0"/>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A25E71C9-CE29-4209-BDA2-0B4686EB0FE8}" type="slidenum">
              <a:rPr lang="tr-TR"/>
              <a:pPr>
                <a:defRPr/>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DFB18907-CE9C-4B2C-9ACB-B6250AA1426D}" type="datetimeFigureOut">
              <a:rPr lang="tr-TR"/>
              <a:pPr>
                <a:defRPr/>
              </a:pPr>
              <a:t>29.11.2017</a:t>
            </a:fld>
            <a:endParaRPr lang="tr-TR" dirty="0"/>
          </a:p>
        </p:txBody>
      </p:sp>
      <p:sp>
        <p:nvSpPr>
          <p:cNvPr id="10" name="5 Altbilgi Yer Tutucusu"/>
          <p:cNvSpPr>
            <a:spLocks noGrp="1"/>
          </p:cNvSpPr>
          <p:nvPr>
            <p:ph type="ftr" sz="quarter" idx="11"/>
          </p:nvPr>
        </p:nvSpPr>
        <p:spPr/>
        <p:txBody>
          <a:bodyPr/>
          <a:lstStyle>
            <a:lvl1pPr>
              <a:defRPr/>
            </a:lvl1pPr>
          </a:lstStyle>
          <a:p>
            <a:pPr>
              <a:defRPr/>
            </a:pPr>
            <a:endParaRPr lang="tr-T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FDC95FED-C1F2-42A8-812C-EE75BBFE40CE}" type="slidenum">
              <a:rPr lang="tr-TR"/>
              <a:pPr>
                <a:defRPr/>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584CDDB-CF95-42E6-978D-35D96489D9EF}" type="datetimeFigureOut">
              <a:rPr lang="tr-TR"/>
              <a:pPr>
                <a:defRPr/>
              </a:pPr>
              <a:t>29.11.2017</a:t>
            </a:fld>
            <a:endParaRPr lang="tr-TR" dirty="0"/>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2282C7C3-159C-4D59-9426-61C597577AD8}" type="slidenum">
              <a:rPr lang="tr-TR"/>
              <a:pPr>
                <a:defRPr/>
              </a:pPr>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8 Başlık Yer Tutucusu"/>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tr-TR"/>
              <a:t>Asıl başlık stili için tıklatın</a:t>
            </a:r>
            <a:endParaRPr lang="en-US"/>
          </a:p>
        </p:txBody>
      </p:sp>
      <p:sp>
        <p:nvSpPr>
          <p:cNvPr id="1029" name="29 Metin Yer Tutucusu"/>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7739674E-E876-4876-906E-FFD4EA017630}" type="datetimeFigureOut">
              <a:rPr lang="tr-TR"/>
              <a:pPr>
                <a:defRPr/>
              </a:pPr>
              <a:t>29.11.2017</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B74CC29F-2250-4B3C-B8D0-6FB6F208A21A}" type="slidenum">
              <a:rPr lang="tr-TR"/>
              <a:pPr>
                <a:defRPr/>
              </a:pPr>
              <a:t>‹#›</a:t>
            </a:fld>
            <a:endParaRPr lang="tr-TR" dirty="0"/>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6" r:id="rId3"/>
    <p:sldLayoutId id="2147483705" r:id="rId4"/>
    <p:sldLayoutId id="2147483704" r:id="rId5"/>
    <p:sldLayoutId id="2147483703" r:id="rId6"/>
    <p:sldLayoutId id="2147483702" r:id="rId7"/>
    <p:sldLayoutId id="2147483709" r:id="rId8"/>
    <p:sldLayoutId id="2147483701" r:id="rId9"/>
    <p:sldLayoutId id="2147483700" r:id="rId10"/>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Başlık"/>
          <p:cNvSpPr>
            <a:spLocks noGrp="1"/>
          </p:cNvSpPr>
          <p:nvPr>
            <p:ph type="title"/>
          </p:nvPr>
        </p:nvSpPr>
        <p:spPr/>
        <p:txBody>
          <a:bodyPr/>
          <a:lstStyle/>
          <a:p>
            <a:pPr eaLnBrk="1" hangingPunct="1"/>
            <a:endParaRPr lang="tr-TR"/>
          </a:p>
        </p:txBody>
      </p:sp>
      <p:sp>
        <p:nvSpPr>
          <p:cNvPr id="3" name="2 İçerik Yer Tutucusu"/>
          <p:cNvSpPr>
            <a:spLocks noGrp="1"/>
          </p:cNvSpPr>
          <p:nvPr>
            <p:ph idx="1"/>
          </p:nvPr>
        </p:nvSpPr>
        <p:spPr/>
        <p:txBody>
          <a:bodyPr>
            <a:normAutofit/>
          </a:bodyPr>
          <a:lstStyle/>
          <a:p>
            <a:pPr marL="274320" indent="-274320" algn="ctr" eaLnBrk="1" fontAlgn="auto" hangingPunct="1">
              <a:spcAft>
                <a:spcPts val="0"/>
              </a:spcAft>
              <a:buClr>
                <a:schemeClr val="accent3"/>
              </a:buClr>
              <a:buFont typeface="Wingdings 2"/>
              <a:buNone/>
              <a:defRPr/>
            </a:pPr>
            <a:r>
              <a:rPr lang="tr-TR" sz="4800" b="1" i="1" u="sng" dirty="0">
                <a:effectLst>
                  <a:outerShdw blurRad="38100" dist="38100" dir="2700000" algn="tl">
                    <a:srgbClr val="000000">
                      <a:alpha val="43137"/>
                    </a:srgbClr>
                  </a:outerShdw>
                </a:effectLst>
              </a:rPr>
              <a:t>İLETİŞİMDE </a:t>
            </a:r>
            <a:r>
              <a:rPr lang="tr-TR" sz="4800" b="1" i="1" u="sng">
                <a:effectLst>
                  <a:outerShdw blurRad="38100" dist="38100" dir="2700000" algn="tl">
                    <a:srgbClr val="000000">
                      <a:alpha val="43137"/>
                    </a:srgbClr>
                  </a:outerShdw>
                </a:effectLst>
              </a:rPr>
              <a:t>TEMEL BECERİLER -2</a:t>
            </a:r>
            <a:endParaRPr lang="tr-TR" sz="4800" b="1" i="1" u="sng"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Başlık"/>
          <p:cNvSpPr>
            <a:spLocks noGrp="1"/>
          </p:cNvSpPr>
          <p:nvPr>
            <p:ph type="title"/>
          </p:nvPr>
        </p:nvSpPr>
        <p:spPr/>
        <p:txBody>
          <a:bodyPr/>
          <a:lstStyle/>
          <a:p>
            <a:pPr eaLnBrk="1" hangingPunct="1"/>
            <a:endParaRPr lang="tr-TR"/>
          </a:p>
        </p:txBody>
      </p:sp>
      <p:sp>
        <p:nvSpPr>
          <p:cNvPr id="45058" name="2 İçerik Yer Tutucusu"/>
          <p:cNvSpPr>
            <a:spLocks noGrp="1"/>
          </p:cNvSpPr>
          <p:nvPr>
            <p:ph idx="1"/>
          </p:nvPr>
        </p:nvSpPr>
        <p:spPr/>
        <p:txBody>
          <a:bodyPr/>
          <a:lstStyle/>
          <a:p>
            <a:pPr eaLnBrk="1" hangingPunct="1"/>
            <a:r>
              <a:rPr lang="tr-TR" b="1" i="1" u="sng"/>
              <a:t>DÜŞÜNCELERE DALMA:</a:t>
            </a:r>
            <a:endParaRPr lang="tr-TR"/>
          </a:p>
          <a:p>
            <a:pPr eaLnBrk="1" hangingPunct="1">
              <a:buFont typeface="Wingdings 2" pitchFamily="18" charset="2"/>
              <a:buNone/>
            </a:pPr>
            <a:r>
              <a:rPr lang="tr-TR"/>
              <a:t>Siz yarı dinlemedeyken karşınızdakinin söylediği bir şey aniden bir özel çağrışımlar zincirine yol açar. ÖRN. İşten kovulduğunuz zamana dönersiniz.</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1 Başlık"/>
          <p:cNvSpPr>
            <a:spLocks noGrp="1"/>
          </p:cNvSpPr>
          <p:nvPr>
            <p:ph type="title"/>
          </p:nvPr>
        </p:nvSpPr>
        <p:spPr/>
        <p:txBody>
          <a:bodyPr/>
          <a:lstStyle/>
          <a:p>
            <a:pPr eaLnBrk="1" hangingPunct="1"/>
            <a:endParaRPr lang="tr-TR"/>
          </a:p>
        </p:txBody>
      </p:sp>
      <p:sp>
        <p:nvSpPr>
          <p:cNvPr id="46082" name="2 İçerik Yer Tutucusu"/>
          <p:cNvSpPr>
            <a:spLocks noGrp="1"/>
          </p:cNvSpPr>
          <p:nvPr>
            <p:ph idx="1"/>
          </p:nvPr>
        </p:nvSpPr>
        <p:spPr/>
        <p:txBody>
          <a:bodyPr/>
          <a:lstStyle/>
          <a:p>
            <a:pPr eaLnBrk="1" hangingPunct="1">
              <a:buFont typeface="Wingdings 2" pitchFamily="18" charset="2"/>
              <a:buNone/>
            </a:pPr>
            <a:r>
              <a:rPr lang="tr-TR" b="1" i="1" u="sng"/>
              <a:t>ÖZDEŞLEŞTİRME:</a:t>
            </a:r>
          </a:p>
          <a:p>
            <a:pPr eaLnBrk="1" hangingPunct="1">
              <a:buFont typeface="Wingdings 2" pitchFamily="18" charset="2"/>
              <a:buNone/>
            </a:pPr>
            <a:r>
              <a:rPr lang="tr-TR"/>
              <a:t>Bu engelde bir kişinin size söylediği her şeyi alır ve kendi deneyimlerinizle bağlantısını kurarsınız. ÖRN: onlar diş eti sorunlarından bahsederken siz geçirdiğiniz diş operasyonuna dalarsınız.</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Başlık"/>
          <p:cNvSpPr>
            <a:spLocks noGrp="1"/>
          </p:cNvSpPr>
          <p:nvPr>
            <p:ph type="title"/>
          </p:nvPr>
        </p:nvSpPr>
        <p:spPr/>
        <p:txBody>
          <a:bodyPr/>
          <a:lstStyle/>
          <a:p>
            <a:pPr eaLnBrk="1" hangingPunct="1"/>
            <a:endParaRPr lang="tr-TR"/>
          </a:p>
        </p:txBody>
      </p:sp>
      <p:sp>
        <p:nvSpPr>
          <p:cNvPr id="47106" name="2 İçerik Yer Tutucusu"/>
          <p:cNvSpPr>
            <a:spLocks noGrp="1"/>
          </p:cNvSpPr>
          <p:nvPr>
            <p:ph idx="1"/>
          </p:nvPr>
        </p:nvSpPr>
        <p:spPr/>
        <p:txBody>
          <a:bodyPr/>
          <a:lstStyle/>
          <a:p>
            <a:pPr eaLnBrk="1" hangingPunct="1"/>
            <a:r>
              <a:rPr lang="tr-TR" b="1" i="1" u="sng"/>
              <a:t>ÖGÜT VERME:</a:t>
            </a:r>
          </a:p>
          <a:p>
            <a:pPr eaLnBrk="1" hangingPunct="1">
              <a:buFont typeface="Wingdings 2" pitchFamily="18" charset="2"/>
              <a:buNone/>
            </a:pPr>
            <a:r>
              <a:rPr lang="tr-TR"/>
              <a:t>Siz her zaman yardıma ve önerilere hazır büyük</a:t>
            </a:r>
            <a:r>
              <a:rPr lang="tr-TR" u="sng"/>
              <a:t> </a:t>
            </a:r>
            <a:r>
              <a:rPr lang="tr-TR"/>
              <a:t>sorun çözücüsünüzdür. Doğru öğüdü bulmadan önce birkaç cümle duymanız yeterlidir. Fazlasına gerek yoktur.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1 Başlık"/>
          <p:cNvSpPr>
            <a:spLocks noGrp="1"/>
          </p:cNvSpPr>
          <p:nvPr>
            <p:ph type="title"/>
          </p:nvPr>
        </p:nvSpPr>
        <p:spPr/>
        <p:txBody>
          <a:bodyPr/>
          <a:lstStyle/>
          <a:p>
            <a:pPr eaLnBrk="1" hangingPunct="1"/>
            <a:endParaRPr lang="tr-TR"/>
          </a:p>
        </p:txBody>
      </p:sp>
      <p:sp>
        <p:nvSpPr>
          <p:cNvPr id="48130" name="2 İçerik Yer Tutucusu"/>
          <p:cNvSpPr>
            <a:spLocks noGrp="1"/>
          </p:cNvSpPr>
          <p:nvPr>
            <p:ph idx="1"/>
          </p:nvPr>
        </p:nvSpPr>
        <p:spPr/>
        <p:txBody>
          <a:bodyPr/>
          <a:lstStyle/>
          <a:p>
            <a:pPr eaLnBrk="1" hangingPunct="1"/>
            <a:r>
              <a:rPr lang="tr-TR" b="1" i="1" u="sng"/>
              <a:t>AĞIZ KAVGASI YAPMAK:</a:t>
            </a:r>
          </a:p>
          <a:p>
            <a:pPr eaLnBrk="1" hangingPunct="1">
              <a:buFont typeface="Wingdings 2" pitchFamily="18" charset="2"/>
              <a:buNone/>
            </a:pPr>
            <a:r>
              <a:rPr lang="tr-TR"/>
              <a:t>Bu engelde insanlarla atışır ya da tartışırsınız. Diğer kişi kendisinin dinlendiğini hiçbir zaman hissetmez. Çünkü siz çok çabuk karşı çıkarsınız.</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Başlık"/>
          <p:cNvSpPr>
            <a:spLocks noGrp="1"/>
          </p:cNvSpPr>
          <p:nvPr>
            <p:ph type="title"/>
          </p:nvPr>
        </p:nvSpPr>
        <p:spPr/>
        <p:txBody>
          <a:bodyPr/>
          <a:lstStyle/>
          <a:p>
            <a:pPr eaLnBrk="1" hangingPunct="1"/>
            <a:endParaRPr lang="tr-TR"/>
          </a:p>
        </p:txBody>
      </p:sp>
      <p:sp>
        <p:nvSpPr>
          <p:cNvPr id="49154" name="2 İçerik Yer Tutucusu"/>
          <p:cNvSpPr>
            <a:spLocks noGrp="1"/>
          </p:cNvSpPr>
          <p:nvPr>
            <p:ph idx="1"/>
          </p:nvPr>
        </p:nvSpPr>
        <p:spPr/>
        <p:txBody>
          <a:bodyPr/>
          <a:lstStyle/>
          <a:p>
            <a:pPr eaLnBrk="1" hangingPunct="1"/>
            <a:r>
              <a:rPr lang="tr-TR" b="1" i="1" u="sng"/>
              <a:t>AĞIZ KAVGASI YAPMAK:</a:t>
            </a:r>
          </a:p>
          <a:p>
            <a:pPr eaLnBrk="1" hangingPunct="1">
              <a:buFont typeface="Wingdings 2" pitchFamily="18" charset="2"/>
              <a:buNone/>
            </a:pPr>
            <a:r>
              <a:rPr lang="tr-TR"/>
              <a:t>Ağız kavgasından kaçınmanın yolu duygularınızı tekrar etmek ve anladığınızı göstermekten geçer. Üzerinde anlaşılabilecek bir şeyler bulmaya çalışmasınız.</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1 Başlık"/>
          <p:cNvSpPr>
            <a:spLocks noGrp="1"/>
          </p:cNvSpPr>
          <p:nvPr>
            <p:ph type="title"/>
          </p:nvPr>
        </p:nvSpPr>
        <p:spPr/>
        <p:txBody>
          <a:bodyPr/>
          <a:lstStyle/>
          <a:p>
            <a:pPr eaLnBrk="1" hangingPunct="1"/>
            <a:endParaRPr lang="tr-TR"/>
          </a:p>
        </p:txBody>
      </p:sp>
      <p:sp>
        <p:nvSpPr>
          <p:cNvPr id="50178" name="2 İçerik Yer Tutucusu"/>
          <p:cNvSpPr>
            <a:spLocks noGrp="1"/>
          </p:cNvSpPr>
          <p:nvPr>
            <p:ph idx="1"/>
          </p:nvPr>
        </p:nvSpPr>
        <p:spPr/>
        <p:txBody>
          <a:bodyPr/>
          <a:lstStyle/>
          <a:p>
            <a:pPr eaLnBrk="1" hangingPunct="1"/>
            <a:r>
              <a:rPr lang="tr-TR" b="1" i="1" u="sng"/>
              <a:t>HAKLI ÇIKMA:</a:t>
            </a:r>
          </a:p>
          <a:p>
            <a:pPr eaLnBrk="1" hangingPunct="1">
              <a:buFont typeface="Wingdings 2" pitchFamily="18" charset="2"/>
              <a:buNone/>
            </a:pPr>
            <a:r>
              <a:rPr lang="tr-TR"/>
              <a:t>Hatalı duruma düşmemek için her şeyi yapabileceğiniz anlamına gelir.( ge</a:t>
            </a:r>
            <a:r>
              <a:rPr lang="tr-TR">
                <a:latin typeface="Arial" charset="0"/>
              </a:rPr>
              <a:t>r</a:t>
            </a:r>
            <a:r>
              <a:rPr lang="tr-TR"/>
              <a:t>çekleri çarpıtmak, bağırmaya başlamak, bahaneler bulmak, suçlamak)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1 Başlık"/>
          <p:cNvSpPr>
            <a:spLocks noGrp="1"/>
          </p:cNvSpPr>
          <p:nvPr>
            <p:ph type="title"/>
          </p:nvPr>
        </p:nvSpPr>
        <p:spPr/>
        <p:txBody>
          <a:bodyPr/>
          <a:lstStyle/>
          <a:p>
            <a:pPr eaLnBrk="1" hangingPunct="1"/>
            <a:endParaRPr lang="tr-TR"/>
          </a:p>
        </p:txBody>
      </p:sp>
      <p:sp>
        <p:nvSpPr>
          <p:cNvPr id="51202" name="2 İçerik Yer Tutucusu"/>
          <p:cNvSpPr>
            <a:spLocks noGrp="1"/>
          </p:cNvSpPr>
          <p:nvPr>
            <p:ph idx="1"/>
          </p:nvPr>
        </p:nvSpPr>
        <p:spPr/>
        <p:txBody>
          <a:bodyPr/>
          <a:lstStyle/>
          <a:p>
            <a:pPr eaLnBrk="1" hangingPunct="1">
              <a:buFont typeface="Wingdings 2" pitchFamily="18" charset="2"/>
              <a:buNone/>
            </a:pPr>
            <a:r>
              <a:rPr lang="tr-TR" b="1" i="1" u="sng"/>
              <a:t>KONU DEĞİŞTİRMEK:</a:t>
            </a:r>
          </a:p>
          <a:p>
            <a:pPr eaLnBrk="1" hangingPunct="1">
              <a:buFont typeface="Wingdings 2" pitchFamily="18" charset="2"/>
              <a:buNone/>
            </a:pPr>
            <a:r>
              <a:rPr lang="tr-TR"/>
              <a:t>Aniden konun değiştirilmesi şeklinde olur. Bir konudan sıkıldığınızda ya da rahatsız olduğunuzda konuşmanın yönünü değiştirirsiniz. Amaçtan sapmanın bir başka yolu da şakaya vurmadır.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1 Başlık"/>
          <p:cNvSpPr>
            <a:spLocks noGrp="1"/>
          </p:cNvSpPr>
          <p:nvPr>
            <p:ph type="title"/>
          </p:nvPr>
        </p:nvSpPr>
        <p:spPr/>
        <p:txBody>
          <a:bodyPr/>
          <a:lstStyle/>
          <a:p>
            <a:pPr eaLnBrk="1" hangingPunct="1"/>
            <a:endParaRPr lang="tr-TR"/>
          </a:p>
        </p:txBody>
      </p:sp>
      <p:sp>
        <p:nvSpPr>
          <p:cNvPr id="52226" name="2 İçerik Yer Tutucusu"/>
          <p:cNvSpPr>
            <a:spLocks noGrp="1"/>
          </p:cNvSpPr>
          <p:nvPr>
            <p:ph idx="1"/>
          </p:nvPr>
        </p:nvSpPr>
        <p:spPr/>
        <p:txBody>
          <a:bodyPr/>
          <a:lstStyle/>
          <a:p>
            <a:pPr eaLnBrk="1" hangingPunct="1">
              <a:buFont typeface="Wingdings 2" pitchFamily="18" charset="2"/>
              <a:buNone/>
            </a:pPr>
            <a:r>
              <a:rPr lang="tr-TR" b="1" i="1" u="sng"/>
              <a:t>RAHATLAMA:</a:t>
            </a:r>
          </a:p>
          <a:p>
            <a:pPr eaLnBrk="1" hangingPunct="1">
              <a:buFont typeface="Wingdings 2" pitchFamily="18" charset="2"/>
              <a:buNone/>
            </a:pPr>
            <a:r>
              <a:rPr lang="tr-TR"/>
              <a:t>İnsanların sizi sevmesini isterseniz ve o yüzden haklısın, doğru, kesinlikle, biliyorum vb her şeyi onaylarsınız.</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1 Başlık"/>
          <p:cNvSpPr>
            <a:spLocks noGrp="1"/>
          </p:cNvSpPr>
          <p:nvPr>
            <p:ph type="title"/>
          </p:nvPr>
        </p:nvSpPr>
        <p:spPr/>
        <p:txBody>
          <a:bodyPr/>
          <a:lstStyle/>
          <a:p>
            <a:pPr eaLnBrk="1" hangingPunct="1"/>
            <a:endParaRPr lang="tr-TR"/>
          </a:p>
        </p:txBody>
      </p:sp>
      <p:sp>
        <p:nvSpPr>
          <p:cNvPr id="53250" name="2 İçerik Yer Tutucusu"/>
          <p:cNvSpPr>
            <a:spLocks noGrp="1"/>
          </p:cNvSpPr>
          <p:nvPr>
            <p:ph idx="1"/>
          </p:nvPr>
        </p:nvSpPr>
        <p:spPr/>
        <p:txBody>
          <a:bodyPr/>
          <a:lstStyle/>
          <a:p>
            <a:pPr eaLnBrk="1" hangingPunct="1">
              <a:buFont typeface="Wingdings 2" pitchFamily="18" charset="2"/>
              <a:buNone/>
            </a:pPr>
            <a:r>
              <a:rPr lang="tr-TR" b="1" i="1" u="sng"/>
              <a:t>ŞİMDİ ENGELLERİ OKUDUNUZ. SİZLE BİR KAÇ ALIŞTIRMA YAPALIM.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a:t>ETKİLİ DİNLEME İÇİN DÖRT ADIM</a:t>
            </a:r>
          </a:p>
        </p:txBody>
      </p:sp>
      <p:sp>
        <p:nvSpPr>
          <p:cNvPr id="54274" name="2 İçerik Yer Tutucusu"/>
          <p:cNvSpPr>
            <a:spLocks noGrp="1"/>
          </p:cNvSpPr>
          <p:nvPr>
            <p:ph idx="1"/>
          </p:nvPr>
        </p:nvSpPr>
        <p:spPr/>
        <p:txBody>
          <a:bodyPr/>
          <a:lstStyle/>
          <a:p>
            <a:pPr marL="514350" indent="-514350" eaLnBrk="1" hangingPunct="1">
              <a:buFont typeface="Calibri" pitchFamily="34" charset="0"/>
              <a:buAutoNum type="arabicPeriod"/>
            </a:pPr>
            <a:r>
              <a:rPr lang="tr-TR"/>
              <a:t>ETKİN DİNLEME</a:t>
            </a:r>
          </a:p>
          <a:p>
            <a:pPr marL="514350" indent="-514350" eaLnBrk="1" hangingPunct="1">
              <a:buFont typeface="Calibri" pitchFamily="34" charset="0"/>
              <a:buAutoNum type="arabicPeriod"/>
            </a:pPr>
            <a:r>
              <a:rPr lang="tr-TR"/>
              <a:t>EMPATİ KURARAK DİNLEME</a:t>
            </a:r>
          </a:p>
          <a:p>
            <a:pPr marL="514350" indent="-514350" eaLnBrk="1" hangingPunct="1">
              <a:buFont typeface="Calibri" pitchFamily="34" charset="0"/>
              <a:buAutoNum type="arabicPeriod"/>
            </a:pPr>
            <a:r>
              <a:rPr lang="tr-TR"/>
              <a:t>AÇIKLIKLA DİNLEME</a:t>
            </a:r>
          </a:p>
          <a:p>
            <a:pPr marL="514350" indent="-514350" eaLnBrk="1" hangingPunct="1">
              <a:buFont typeface="Calibri" pitchFamily="34" charset="0"/>
              <a:buAutoNum type="arabicPeriod"/>
            </a:pPr>
            <a:r>
              <a:rPr lang="tr-TR"/>
              <a:t>FARKINDA OLARAK DİNLEME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1 Başlık"/>
          <p:cNvSpPr>
            <a:spLocks noGrp="1"/>
          </p:cNvSpPr>
          <p:nvPr>
            <p:ph type="title"/>
          </p:nvPr>
        </p:nvSpPr>
        <p:spPr/>
        <p:txBody>
          <a:bodyPr/>
          <a:lstStyle/>
          <a:p>
            <a:pPr eaLnBrk="1" hangingPunct="1"/>
            <a:endParaRPr lang="tr-TR"/>
          </a:p>
        </p:txBody>
      </p:sp>
      <p:sp>
        <p:nvSpPr>
          <p:cNvPr id="36866" name="2 İçerik Yer Tutucusu"/>
          <p:cNvSpPr>
            <a:spLocks noGrp="1"/>
          </p:cNvSpPr>
          <p:nvPr>
            <p:ph idx="1"/>
          </p:nvPr>
        </p:nvSpPr>
        <p:spPr/>
        <p:txBody>
          <a:bodyPr/>
          <a:lstStyle/>
          <a:p>
            <a:pPr algn="ctr" eaLnBrk="1" hangingPunct="1">
              <a:buFont typeface="Wingdings 2" pitchFamily="18" charset="2"/>
              <a:buNone/>
            </a:pPr>
            <a:endParaRPr lang="tr-TR" sz="8000"/>
          </a:p>
          <a:p>
            <a:pPr algn="ctr" eaLnBrk="1" hangingPunct="1">
              <a:buFont typeface="Wingdings 2" pitchFamily="18" charset="2"/>
              <a:buNone/>
            </a:pPr>
            <a:r>
              <a:rPr lang="tr-TR" sz="8000"/>
              <a:t>ALIŞTIRMA</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1 Başlık"/>
          <p:cNvSpPr>
            <a:spLocks noGrp="1"/>
          </p:cNvSpPr>
          <p:nvPr>
            <p:ph type="title"/>
          </p:nvPr>
        </p:nvSpPr>
        <p:spPr/>
        <p:txBody>
          <a:bodyPr/>
          <a:lstStyle/>
          <a:p>
            <a:pPr eaLnBrk="1" hangingPunct="1"/>
            <a:endParaRPr lang="tr-TR"/>
          </a:p>
        </p:txBody>
      </p:sp>
      <p:sp>
        <p:nvSpPr>
          <p:cNvPr id="55298" name="2 İçerik Yer Tutucusu"/>
          <p:cNvSpPr>
            <a:spLocks noGrp="1"/>
          </p:cNvSpPr>
          <p:nvPr>
            <p:ph idx="1"/>
          </p:nvPr>
        </p:nvSpPr>
        <p:spPr/>
        <p:txBody>
          <a:bodyPr/>
          <a:lstStyle/>
          <a:p>
            <a:pPr eaLnBrk="1" hangingPunct="1">
              <a:buFont typeface="Wingdings 2" pitchFamily="18" charset="2"/>
              <a:buNone/>
            </a:pPr>
            <a:r>
              <a:rPr lang="tr-TR"/>
              <a:t>ETKİN DİNLEME:</a:t>
            </a:r>
          </a:p>
          <a:p>
            <a:pPr eaLnBrk="1" hangingPunct="1">
              <a:buFont typeface="Wingdings 2" pitchFamily="18" charset="2"/>
              <a:buNone/>
            </a:pPr>
            <a:r>
              <a:rPr lang="tr-TR"/>
              <a:t>Dinleme ağız kapalı sessizce oturma değildir. Sizin katılımınızı gerektiren etkin bir süreçtir.</a:t>
            </a:r>
          </a:p>
          <a:p>
            <a:pPr eaLnBrk="1" hangingPunct="1">
              <a:buFont typeface="Wingdings 2" pitchFamily="18" charset="2"/>
              <a:buNone/>
            </a:pPr>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1 Başlık"/>
          <p:cNvSpPr>
            <a:spLocks noGrp="1"/>
          </p:cNvSpPr>
          <p:nvPr>
            <p:ph type="title"/>
          </p:nvPr>
        </p:nvSpPr>
        <p:spPr/>
        <p:txBody>
          <a:bodyPr/>
          <a:lstStyle/>
          <a:p>
            <a:pPr eaLnBrk="1" hangingPunct="1"/>
            <a:endParaRPr lang="tr-TR"/>
          </a:p>
        </p:txBody>
      </p:sp>
      <p:sp>
        <p:nvSpPr>
          <p:cNvPr id="3" name="2 İçerik Yer Tutucusu"/>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None/>
              <a:defRPr/>
            </a:pPr>
            <a:r>
              <a:rPr lang="tr-TR" b="1" i="1" u="sng" dirty="0"/>
              <a:t>ETKİN DİNLEMENİN YOLLARI:</a:t>
            </a:r>
          </a:p>
          <a:p>
            <a:pPr marL="514350" indent="-514350" eaLnBrk="1" fontAlgn="auto" hangingPunct="1">
              <a:spcAft>
                <a:spcPts val="0"/>
              </a:spcAft>
              <a:buClr>
                <a:schemeClr val="accent3"/>
              </a:buClr>
              <a:buFont typeface="Wingdings 2"/>
              <a:buAutoNum type="alphaLcParenR"/>
              <a:defRPr/>
            </a:pPr>
            <a:r>
              <a:rPr lang="tr-TR" dirty="0"/>
              <a:t>ACILIMLAMA:</a:t>
            </a:r>
          </a:p>
          <a:p>
            <a:pPr marL="514350" indent="-514350" eaLnBrk="1" fontAlgn="auto" hangingPunct="1">
              <a:spcAft>
                <a:spcPts val="0"/>
              </a:spcAft>
              <a:buClr>
                <a:schemeClr val="accent3"/>
              </a:buClr>
              <a:buFont typeface="Wingdings 2"/>
              <a:buNone/>
              <a:defRPr/>
            </a:pPr>
            <a:r>
              <a:rPr lang="tr-TR" dirty="0"/>
              <a:t>Birinin söylediklerinden ne anladığınızı kendi sözcüklerinizle ifade etmenizdir. İyi bir dinleme için </a:t>
            </a:r>
            <a:r>
              <a:rPr lang="tr-TR" dirty="0" err="1"/>
              <a:t>açılımlama</a:t>
            </a:r>
            <a:r>
              <a:rPr lang="tr-TR" dirty="0"/>
              <a:t> gereklidir.</a:t>
            </a:r>
          </a:p>
          <a:p>
            <a:pPr marL="514350" indent="-514350" eaLnBrk="1" fontAlgn="auto" hangingPunct="1">
              <a:spcAft>
                <a:spcPts val="0"/>
              </a:spcAft>
              <a:buClr>
                <a:schemeClr val="accent3"/>
              </a:buClr>
              <a:buFont typeface="Wingdings 2"/>
              <a:buNone/>
              <a:defRPr/>
            </a:pPr>
            <a:r>
              <a:rPr lang="tr-TR" dirty="0"/>
              <a:t>ÖRN: yani temel olarak şunu hissedin senin için olanlar şunlardı.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1 Başlık"/>
          <p:cNvSpPr>
            <a:spLocks noGrp="1"/>
          </p:cNvSpPr>
          <p:nvPr>
            <p:ph type="title"/>
          </p:nvPr>
        </p:nvSpPr>
        <p:spPr/>
        <p:txBody>
          <a:bodyPr/>
          <a:lstStyle/>
          <a:p>
            <a:pPr eaLnBrk="1" hangingPunct="1"/>
            <a:endParaRPr lang="tr-TR"/>
          </a:p>
        </p:txBody>
      </p:sp>
      <p:sp>
        <p:nvSpPr>
          <p:cNvPr id="57346" name="2 İçerik Yer Tutucusu"/>
          <p:cNvSpPr>
            <a:spLocks noGrp="1"/>
          </p:cNvSpPr>
          <p:nvPr>
            <p:ph idx="1"/>
          </p:nvPr>
        </p:nvSpPr>
        <p:spPr/>
        <p:txBody>
          <a:bodyPr/>
          <a:lstStyle/>
          <a:p>
            <a:pPr eaLnBrk="1" hangingPunct="1">
              <a:buFont typeface="Wingdings 2" pitchFamily="18" charset="2"/>
              <a:buNone/>
            </a:pPr>
            <a:r>
              <a:rPr lang="tr-TR"/>
              <a:t>AÇILIMLAMANIN GETİRİLERİ:</a:t>
            </a:r>
          </a:p>
          <a:p>
            <a:pPr eaLnBrk="1" hangingPunct="1">
              <a:buFont typeface="Wingdings 2" pitchFamily="18" charset="2"/>
              <a:buNone/>
            </a:pPr>
            <a:r>
              <a:rPr lang="tr-TR"/>
              <a:t>Kızgınlığın artmasını önler, krizleri yatıştırır. Ne söylendiğini hatırlamanıza yardımcı olur. Karşılaştırma, yargılama, tekrarlama, ağız kavgası, öğüt verme, konu değiştirme, düşüncelere dalma, gibi engellerin ortaya çıkmasını engeller. Bir çok dinleme engelinin panzehiridir.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1 Başlık"/>
          <p:cNvSpPr>
            <a:spLocks noGrp="1"/>
          </p:cNvSpPr>
          <p:nvPr>
            <p:ph type="title"/>
          </p:nvPr>
        </p:nvSpPr>
        <p:spPr/>
        <p:txBody>
          <a:bodyPr/>
          <a:lstStyle/>
          <a:p>
            <a:pPr eaLnBrk="1" hangingPunct="1"/>
            <a:endParaRPr lang="tr-TR"/>
          </a:p>
        </p:txBody>
      </p:sp>
      <p:sp>
        <p:nvSpPr>
          <p:cNvPr id="58370" name="2 İçerik Yer Tutucusu"/>
          <p:cNvSpPr>
            <a:spLocks noGrp="1"/>
          </p:cNvSpPr>
          <p:nvPr>
            <p:ph idx="1"/>
          </p:nvPr>
        </p:nvSpPr>
        <p:spPr/>
        <p:txBody>
          <a:bodyPr/>
          <a:lstStyle/>
          <a:p>
            <a:pPr eaLnBrk="1" hangingPunct="1">
              <a:buFont typeface="Wingdings 2" pitchFamily="18" charset="2"/>
              <a:buNone/>
            </a:pPr>
            <a:r>
              <a:rPr lang="tr-TR" sz="7200" b="1"/>
              <a:t>alıştırma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1 Başlık"/>
          <p:cNvSpPr>
            <a:spLocks noGrp="1"/>
          </p:cNvSpPr>
          <p:nvPr>
            <p:ph type="title"/>
          </p:nvPr>
        </p:nvSpPr>
        <p:spPr/>
        <p:txBody>
          <a:bodyPr/>
          <a:lstStyle/>
          <a:p>
            <a:pPr eaLnBrk="1" hangingPunct="1"/>
            <a:endParaRPr lang="tr-TR"/>
          </a:p>
        </p:txBody>
      </p:sp>
      <p:sp>
        <p:nvSpPr>
          <p:cNvPr id="59394" name="2 İçerik Yer Tutucusu"/>
          <p:cNvSpPr>
            <a:spLocks noGrp="1"/>
          </p:cNvSpPr>
          <p:nvPr>
            <p:ph idx="1"/>
          </p:nvPr>
        </p:nvSpPr>
        <p:spPr/>
        <p:txBody>
          <a:bodyPr/>
          <a:lstStyle/>
          <a:p>
            <a:pPr eaLnBrk="1" hangingPunct="1">
              <a:buFont typeface="Wingdings 2" pitchFamily="18" charset="2"/>
              <a:buNone/>
            </a:pPr>
            <a:r>
              <a:rPr lang="tr-TR" b="1" i="1" u="sng"/>
              <a:t>AÇIKLIK GETİR:</a:t>
            </a:r>
          </a:p>
          <a:p>
            <a:pPr eaLnBrk="1" hangingPunct="1">
              <a:buFont typeface="Wingdings 2" pitchFamily="18" charset="2"/>
              <a:buNone/>
            </a:pPr>
            <a:r>
              <a:rPr lang="tr-TR"/>
              <a:t>Genellikle acılımla birlikte gider. Kısaca resmin bütününü görünceye kadar soru sormak anlamına gelir. Açıklık getirme ayrıca karşı tarafların “seni tanımak ve anlamak için çaba göstermeye istekliyim” mesajını verir.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1 Başlık"/>
          <p:cNvSpPr>
            <a:spLocks noGrp="1"/>
          </p:cNvSpPr>
          <p:nvPr>
            <p:ph type="title"/>
          </p:nvPr>
        </p:nvSpPr>
        <p:spPr/>
        <p:txBody>
          <a:bodyPr/>
          <a:lstStyle/>
          <a:p>
            <a:pPr eaLnBrk="1" hangingPunct="1"/>
            <a:endParaRPr lang="tr-TR"/>
          </a:p>
        </p:txBody>
      </p:sp>
      <p:sp>
        <p:nvSpPr>
          <p:cNvPr id="60418" name="2 İçerik Yer Tutucusu"/>
          <p:cNvSpPr>
            <a:spLocks noGrp="1"/>
          </p:cNvSpPr>
          <p:nvPr>
            <p:ph idx="1"/>
          </p:nvPr>
        </p:nvSpPr>
        <p:spPr/>
        <p:txBody>
          <a:bodyPr/>
          <a:lstStyle/>
          <a:p>
            <a:pPr eaLnBrk="1" hangingPunct="1"/>
            <a:r>
              <a:rPr lang="tr-TR" b="1" i="1" u="sng"/>
              <a:t>GERİ BİLDİRİM:</a:t>
            </a:r>
          </a:p>
          <a:p>
            <a:pPr eaLnBrk="1" hangingPunct="1">
              <a:buFont typeface="Wingdings 2" pitchFamily="18" charset="2"/>
              <a:buNone/>
            </a:pPr>
            <a:r>
              <a:rPr lang="tr-TR"/>
              <a:t>Etkili dinleme geri bildirime bağlıdır. Söylenenleri acılımlarımızı onlara açıklık getirdiğimiz ve anladığınızı umuyorsanız tam bu noktada tepkileriniz hakkında konuşabilirsiniz.</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1 Başlık"/>
          <p:cNvSpPr>
            <a:spLocks noGrp="1"/>
          </p:cNvSpPr>
          <p:nvPr>
            <p:ph type="title"/>
          </p:nvPr>
        </p:nvSpPr>
        <p:spPr/>
        <p:txBody>
          <a:bodyPr/>
          <a:lstStyle/>
          <a:p>
            <a:pPr eaLnBrk="1" hangingPunct="1"/>
            <a:endParaRPr lang="tr-TR"/>
          </a:p>
        </p:txBody>
      </p:sp>
      <p:sp>
        <p:nvSpPr>
          <p:cNvPr id="61442" name="2 İçerik Yer Tutucusu"/>
          <p:cNvSpPr>
            <a:spLocks noGrp="1"/>
          </p:cNvSpPr>
          <p:nvPr>
            <p:ph idx="1"/>
          </p:nvPr>
        </p:nvSpPr>
        <p:spPr/>
        <p:txBody>
          <a:bodyPr/>
          <a:lstStyle/>
          <a:p>
            <a:pPr eaLnBrk="1" hangingPunct="1"/>
            <a:r>
              <a:rPr lang="tr-TR"/>
              <a:t>Ne düşündüğünüzü hissettiğinizi yargılayıcı olmadan paylaşabilirsiniz. ÖRN: bence gerçekten hata yapmış olma ihtimaliniz var. (aptal gibi davrandın demek yerine) </a:t>
            </a:r>
          </a:p>
          <a:p>
            <a:pPr eaLnBrk="1" hangingPunct="1">
              <a:buFont typeface="Wingdings 2" pitchFamily="18" charset="2"/>
              <a:buNone/>
            </a:pPr>
            <a:r>
              <a:rPr lang="tr-TR"/>
              <a:t>Bana söylemediğin bir şeyler olduğu duygusuna kapılıyor.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1 Başlık"/>
          <p:cNvSpPr>
            <a:spLocks noGrp="1"/>
          </p:cNvSpPr>
          <p:nvPr>
            <p:ph type="title"/>
          </p:nvPr>
        </p:nvSpPr>
        <p:spPr/>
        <p:txBody>
          <a:bodyPr/>
          <a:lstStyle/>
          <a:p>
            <a:pPr eaLnBrk="1" hangingPunct="1"/>
            <a:endParaRPr lang="tr-TR"/>
          </a:p>
        </p:txBody>
      </p:sp>
      <p:sp>
        <p:nvSpPr>
          <p:cNvPr id="62466" name="2 İçerik Yer Tutucusu"/>
          <p:cNvSpPr>
            <a:spLocks noGrp="1"/>
          </p:cNvSpPr>
          <p:nvPr>
            <p:ph idx="1"/>
          </p:nvPr>
        </p:nvSpPr>
        <p:spPr/>
        <p:txBody>
          <a:bodyPr/>
          <a:lstStyle/>
          <a:p>
            <a:pPr eaLnBrk="1" hangingPunct="1"/>
            <a:r>
              <a:rPr lang="tr-TR" b="1" i="1" u="sng" dirty="0"/>
              <a:t>EMPATİ KURARAK DİNLEME:</a:t>
            </a:r>
          </a:p>
          <a:p>
            <a:pPr eaLnBrk="1" hangingPunct="1">
              <a:buFont typeface="Wingdings 2" pitchFamily="18" charset="2"/>
              <a:buNone/>
            </a:pPr>
            <a:r>
              <a:rPr lang="tr-TR" dirty="0"/>
              <a:t>Bir koşulu vardır. Basitçe herkesin  yaşamını sürdürmeye çalıştığını bilmek.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1 Başlık"/>
          <p:cNvSpPr>
            <a:spLocks noGrp="1"/>
          </p:cNvSpPr>
          <p:nvPr>
            <p:ph type="title"/>
          </p:nvPr>
        </p:nvSpPr>
        <p:spPr/>
        <p:txBody>
          <a:bodyPr/>
          <a:lstStyle/>
          <a:p>
            <a:pPr eaLnBrk="1" hangingPunct="1"/>
            <a:endParaRPr lang="tr-TR"/>
          </a:p>
        </p:txBody>
      </p:sp>
      <p:sp>
        <p:nvSpPr>
          <p:cNvPr id="63490" name="2 İçerik Yer Tutucusu"/>
          <p:cNvSpPr>
            <a:spLocks noGrp="1"/>
          </p:cNvSpPr>
          <p:nvPr>
            <p:ph idx="1"/>
          </p:nvPr>
        </p:nvSpPr>
        <p:spPr/>
        <p:txBody>
          <a:bodyPr/>
          <a:lstStyle/>
          <a:p>
            <a:pPr eaLnBrk="1" hangingPunct="1"/>
            <a:r>
              <a:rPr lang="tr-TR"/>
              <a:t>Birisi kızgın olduğunda, eleştirildiğinde, kendine acıma duyguları içinde olduğunda dinleme yeteneğiniz doğal olarak azalır.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1 Başlık"/>
          <p:cNvSpPr>
            <a:spLocks noGrp="1"/>
          </p:cNvSpPr>
          <p:nvPr>
            <p:ph type="title"/>
          </p:nvPr>
        </p:nvSpPr>
        <p:spPr/>
        <p:txBody>
          <a:bodyPr/>
          <a:lstStyle/>
          <a:p>
            <a:pPr eaLnBrk="1" hangingPunct="1"/>
            <a:endParaRPr lang="tr-TR"/>
          </a:p>
        </p:txBody>
      </p:sp>
      <p:sp>
        <p:nvSpPr>
          <p:cNvPr id="3" name="2 İçerik Yer Tutucusu"/>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Char char=""/>
              <a:defRPr/>
            </a:pPr>
            <a:r>
              <a:rPr lang="tr-TR" dirty="0"/>
              <a:t>Dinlemeyi zor bulduğunuz durumlarda şu soruları sorun…</a:t>
            </a:r>
          </a:p>
          <a:p>
            <a:pPr marL="514350" indent="-514350" eaLnBrk="1" fontAlgn="auto" hangingPunct="1">
              <a:spcAft>
                <a:spcPts val="0"/>
              </a:spcAft>
              <a:buClr>
                <a:schemeClr val="accent3"/>
              </a:buClr>
              <a:buFont typeface="+mj-lt"/>
              <a:buAutoNum type="arabicPeriod"/>
              <a:defRPr/>
            </a:pPr>
            <a:r>
              <a:rPr lang="tr-TR" dirty="0"/>
              <a:t>Kızgınlık hangi gereksinimlerden kaynaklanıyor.</a:t>
            </a:r>
          </a:p>
          <a:p>
            <a:pPr marL="514350" indent="-514350" eaLnBrk="1" fontAlgn="auto" hangingPunct="1">
              <a:spcAft>
                <a:spcPts val="0"/>
              </a:spcAft>
              <a:buClr>
                <a:schemeClr val="accent3"/>
              </a:buClr>
              <a:buFont typeface="+mj-lt"/>
              <a:buAutoNum type="arabicPeriod"/>
              <a:defRPr/>
            </a:pPr>
            <a:r>
              <a:rPr lang="tr-TR" dirty="0"/>
              <a:t>Bu kişi hangi tehlikeyi yaşıyor.</a:t>
            </a:r>
          </a:p>
          <a:p>
            <a:pPr marL="514350" indent="-514350" eaLnBrk="1" fontAlgn="auto" hangingPunct="1">
              <a:spcAft>
                <a:spcPts val="0"/>
              </a:spcAft>
              <a:buClr>
                <a:schemeClr val="accent3"/>
              </a:buClr>
              <a:buFont typeface="+mj-lt"/>
              <a:buAutoNum type="arabicPeriod"/>
              <a:defRPr/>
            </a:pPr>
            <a:r>
              <a:rPr lang="tr-TR" dirty="0"/>
              <a:t>Bu kişi ne istiyor.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1 Başlık"/>
          <p:cNvSpPr>
            <a:spLocks noGrp="1"/>
          </p:cNvSpPr>
          <p:nvPr>
            <p:ph type="title"/>
          </p:nvPr>
        </p:nvSpPr>
        <p:spPr>
          <a:xfrm>
            <a:off x="457200" y="274638"/>
            <a:ext cx="8258175" cy="1368425"/>
          </a:xfrm>
        </p:spPr>
        <p:txBody>
          <a:bodyPr/>
          <a:lstStyle/>
          <a:p>
            <a:pPr eaLnBrk="1" hangingPunct="1"/>
            <a:r>
              <a:rPr lang="tr-TR" sz="4800"/>
              <a:t>DİNLEMENİN ÖNÜNDEKİ </a:t>
            </a:r>
            <a:r>
              <a:rPr lang="tr-TR" sz="5400"/>
              <a:t>ENGELLER		</a:t>
            </a:r>
          </a:p>
        </p:txBody>
      </p:sp>
      <p:sp>
        <p:nvSpPr>
          <p:cNvPr id="37890" name="2 İçerik Yer Tutucusu"/>
          <p:cNvSpPr>
            <a:spLocks noGrp="1"/>
          </p:cNvSpPr>
          <p:nvPr>
            <p:ph idx="1"/>
          </p:nvPr>
        </p:nvSpPr>
        <p:spPr/>
        <p:txBody>
          <a:bodyPr/>
          <a:lstStyle/>
          <a:p>
            <a:pPr marL="514350" indent="-514350" eaLnBrk="1" hangingPunct="1">
              <a:buFont typeface="Calibri" pitchFamily="34" charset="0"/>
              <a:buAutoNum type="arabicPeriod"/>
            </a:pPr>
            <a:r>
              <a:rPr lang="tr-TR"/>
              <a:t>Karşılaştırma</a:t>
            </a:r>
          </a:p>
          <a:p>
            <a:pPr marL="514350" indent="-514350" eaLnBrk="1" hangingPunct="1">
              <a:buFont typeface="Calibri" pitchFamily="34" charset="0"/>
              <a:buAutoNum type="arabicPeriod"/>
            </a:pPr>
            <a:r>
              <a:rPr lang="tr-TR"/>
              <a:t>Akıl okuma</a:t>
            </a:r>
          </a:p>
          <a:p>
            <a:pPr marL="514350" indent="-514350" eaLnBrk="1" hangingPunct="1">
              <a:buFont typeface="Calibri" pitchFamily="34" charset="0"/>
              <a:buAutoNum type="arabicPeriod"/>
            </a:pPr>
            <a:r>
              <a:rPr lang="tr-TR"/>
              <a:t>Tekrarlama</a:t>
            </a:r>
          </a:p>
          <a:p>
            <a:pPr marL="514350" indent="-514350" eaLnBrk="1" hangingPunct="1">
              <a:buFont typeface="Calibri" pitchFamily="34" charset="0"/>
              <a:buAutoNum type="arabicPeriod"/>
            </a:pPr>
            <a:r>
              <a:rPr lang="tr-TR"/>
              <a:t>Süzgeçten geçirme</a:t>
            </a:r>
          </a:p>
          <a:p>
            <a:pPr marL="514350" indent="-514350" eaLnBrk="1" hangingPunct="1">
              <a:buFont typeface="Calibri" pitchFamily="34" charset="0"/>
              <a:buAutoNum type="arabicPeriod"/>
            </a:pPr>
            <a:r>
              <a:rPr lang="tr-TR"/>
              <a:t>Yargılama</a:t>
            </a:r>
          </a:p>
          <a:p>
            <a:pPr marL="514350" indent="-514350" eaLnBrk="1" hangingPunct="1">
              <a:buFont typeface="Calibri" pitchFamily="34" charset="0"/>
              <a:buAutoNum type="arabicPeriod"/>
            </a:pPr>
            <a:r>
              <a:rPr lang="tr-TR"/>
              <a:t>Düşüncelere dalma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1 Başlık"/>
          <p:cNvSpPr>
            <a:spLocks noGrp="1"/>
          </p:cNvSpPr>
          <p:nvPr>
            <p:ph type="title"/>
          </p:nvPr>
        </p:nvSpPr>
        <p:spPr/>
        <p:txBody>
          <a:bodyPr/>
          <a:lstStyle/>
          <a:p>
            <a:pPr eaLnBrk="1" hangingPunct="1"/>
            <a:endParaRPr lang="tr-TR"/>
          </a:p>
        </p:txBody>
      </p:sp>
      <p:sp>
        <p:nvSpPr>
          <p:cNvPr id="65538" name="2 İçerik Yer Tutucusu"/>
          <p:cNvSpPr>
            <a:spLocks noGrp="1"/>
          </p:cNvSpPr>
          <p:nvPr>
            <p:ph idx="1"/>
          </p:nvPr>
        </p:nvSpPr>
        <p:spPr/>
        <p:txBody>
          <a:bodyPr/>
          <a:lstStyle/>
          <a:p>
            <a:pPr eaLnBrk="1" hangingPunct="1"/>
            <a:r>
              <a:rPr lang="tr-TR" b="1" i="1" u="sng"/>
              <a:t>ACIKLIKLA DİNLEME:</a:t>
            </a:r>
          </a:p>
          <a:p>
            <a:pPr eaLnBrk="1" hangingPunct="1">
              <a:buFont typeface="Wingdings 2" pitchFamily="18" charset="2"/>
              <a:buNone/>
            </a:pPr>
            <a:r>
              <a:rPr lang="tr-TR"/>
              <a:t>En önemli kural yargılamadan önce sözün ve konuşmanın tamamını duymaktır. Olgunlaşmamış değerlendirmelerin hiçbir anlamı yoktur.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1 Başlık"/>
          <p:cNvSpPr>
            <a:spLocks noGrp="1"/>
          </p:cNvSpPr>
          <p:nvPr>
            <p:ph type="title"/>
          </p:nvPr>
        </p:nvSpPr>
        <p:spPr/>
        <p:txBody>
          <a:bodyPr/>
          <a:lstStyle/>
          <a:p>
            <a:pPr eaLnBrk="1" hangingPunct="1"/>
            <a:endParaRPr lang="tr-TR"/>
          </a:p>
        </p:txBody>
      </p:sp>
      <p:sp>
        <p:nvSpPr>
          <p:cNvPr id="3" name="2 İçerik Yer Tutucusu"/>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Char char=""/>
              <a:defRPr/>
            </a:pPr>
            <a:r>
              <a:rPr lang="tr-TR" b="1" i="1" u="sng" dirty="0"/>
              <a:t>FARKINDA OLARAK DİNLEME:</a:t>
            </a:r>
            <a:endParaRPr lang="tr-TR" dirty="0"/>
          </a:p>
          <a:p>
            <a:pPr marL="274320" indent="-274320" eaLnBrk="1" fontAlgn="auto" hangingPunct="1">
              <a:spcAft>
                <a:spcPts val="0"/>
              </a:spcAft>
              <a:buClr>
                <a:schemeClr val="accent3"/>
              </a:buClr>
              <a:buFont typeface="Wingdings 2"/>
              <a:buNone/>
              <a:defRPr/>
            </a:pPr>
            <a:r>
              <a:rPr lang="tr-TR" dirty="0"/>
              <a:t>İki bileşeni vardır.</a:t>
            </a:r>
          </a:p>
          <a:p>
            <a:pPr marL="514350" indent="-514350" eaLnBrk="1" fontAlgn="auto" hangingPunct="1">
              <a:spcAft>
                <a:spcPts val="0"/>
              </a:spcAft>
              <a:buClr>
                <a:schemeClr val="accent3"/>
              </a:buClr>
              <a:buFont typeface="+mj-lt"/>
              <a:buAutoNum type="arabicPeriod"/>
              <a:defRPr/>
            </a:pPr>
            <a:r>
              <a:rPr lang="tr-TR" dirty="0"/>
              <a:t>Söylenenleri tarih, insanlar ve yöntemlerle ilgili olan kendi bilgilerinizle karşılaştırmaktır. Bunu yargılamadan iletişimin bilinen gerçeklerle nasıl uyuştuğuna bakarak yaparsınız.</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1 Başlık"/>
          <p:cNvSpPr>
            <a:spLocks noGrp="1"/>
          </p:cNvSpPr>
          <p:nvPr>
            <p:ph type="title"/>
          </p:nvPr>
        </p:nvSpPr>
        <p:spPr/>
        <p:txBody>
          <a:bodyPr/>
          <a:lstStyle/>
          <a:p>
            <a:pPr eaLnBrk="1" hangingPunct="1"/>
            <a:endParaRPr lang="tr-TR"/>
          </a:p>
        </p:txBody>
      </p:sp>
      <p:sp>
        <p:nvSpPr>
          <p:cNvPr id="67586" name="2 İçerik Yer Tutucusu"/>
          <p:cNvSpPr>
            <a:spLocks noGrp="1"/>
          </p:cNvSpPr>
          <p:nvPr>
            <p:ph idx="1"/>
          </p:nvPr>
        </p:nvSpPr>
        <p:spPr/>
        <p:txBody>
          <a:bodyPr/>
          <a:lstStyle/>
          <a:p>
            <a:pPr eaLnBrk="1" hangingPunct="1"/>
            <a:r>
              <a:rPr lang="tr-TR"/>
              <a:t>2. uygunluğu dinlemek ve gözlemlemektir. Kişinin ses tonu vurguları, yüz ifadesi ,duruşu, konuşmasının içeriğine uygun mu? Birisi size babasının öldüğünü söylerken gülümsüyorsa bunda bir uygunluk yoktur.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1 Başlık"/>
          <p:cNvSpPr>
            <a:spLocks noGrp="1"/>
          </p:cNvSpPr>
          <p:nvPr>
            <p:ph type="title"/>
          </p:nvPr>
        </p:nvSpPr>
        <p:spPr/>
        <p:txBody>
          <a:bodyPr/>
          <a:lstStyle/>
          <a:p>
            <a:pPr eaLnBrk="1" hangingPunct="1"/>
            <a:endParaRPr lang="tr-TR"/>
          </a:p>
        </p:txBody>
      </p:sp>
      <p:sp>
        <p:nvSpPr>
          <p:cNvPr id="68610" name="2 İçerik Yer Tutucusu"/>
          <p:cNvSpPr>
            <a:spLocks noGrp="1"/>
          </p:cNvSpPr>
          <p:nvPr>
            <p:ph idx="1"/>
          </p:nvPr>
        </p:nvSpPr>
        <p:spPr/>
        <p:txBody>
          <a:bodyPr/>
          <a:lstStyle/>
          <a:p>
            <a:pPr eaLnBrk="1" hangingPunct="1"/>
            <a:r>
              <a:rPr lang="tr-TR"/>
              <a:t>Böyle bir durumda yapılacak uyumsuzluk hakkında geri bildirim vermek ve duruma açıklık getirmektir. Bunu görmezden gelirsek çelişkili iletiyi kabul ediyoruz demektir.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1 Başlık"/>
          <p:cNvSpPr>
            <a:spLocks noGrp="1"/>
          </p:cNvSpPr>
          <p:nvPr>
            <p:ph type="title"/>
          </p:nvPr>
        </p:nvSpPr>
        <p:spPr/>
        <p:txBody>
          <a:bodyPr/>
          <a:lstStyle/>
          <a:p>
            <a:pPr eaLnBrk="1" hangingPunct="1"/>
            <a:endParaRPr lang="tr-TR"/>
          </a:p>
        </p:txBody>
      </p:sp>
      <p:sp>
        <p:nvSpPr>
          <p:cNvPr id="69634" name="2 İçerik Yer Tutucusu"/>
          <p:cNvSpPr>
            <a:spLocks noGrp="1"/>
          </p:cNvSpPr>
          <p:nvPr>
            <p:ph idx="1"/>
          </p:nvPr>
        </p:nvSpPr>
        <p:spPr/>
        <p:txBody>
          <a:bodyPr/>
          <a:lstStyle/>
          <a:p>
            <a:pPr eaLnBrk="1" hangingPunct="1">
              <a:buFont typeface="Wingdings 2" pitchFamily="18" charset="2"/>
              <a:buNone/>
            </a:pPr>
            <a:r>
              <a:rPr lang="tr-TR" b="1" i="1" u="sng" dirty="0"/>
              <a:t>TAM DİNLEME:</a:t>
            </a:r>
          </a:p>
          <a:p>
            <a:pPr eaLnBrk="1" hangingPunct="1">
              <a:buFont typeface="Wingdings 2" pitchFamily="18" charset="2"/>
              <a:buNone/>
            </a:pPr>
            <a:r>
              <a:rPr lang="tr-TR" dirty="0"/>
              <a:t>İnsanlar dinlenmek isterler ve dinleyip dinlemediğinizi anlamak için bazı ipuçları ararlar.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a:t>TAM DİNLEYİCİ OLMANIN YOLLARI</a:t>
            </a:r>
          </a:p>
        </p:txBody>
      </p:sp>
      <p:sp>
        <p:nvSpPr>
          <p:cNvPr id="70658" name="2 İçerik Yer Tutucusu"/>
          <p:cNvSpPr>
            <a:spLocks noGrp="1"/>
          </p:cNvSpPr>
          <p:nvPr>
            <p:ph idx="1"/>
          </p:nvPr>
        </p:nvSpPr>
        <p:spPr/>
        <p:txBody>
          <a:bodyPr/>
          <a:lstStyle/>
          <a:p>
            <a:pPr eaLnBrk="1" hangingPunct="1">
              <a:buFont typeface="Wingdings" pitchFamily="2" charset="2"/>
              <a:buChar char="Ø"/>
            </a:pPr>
            <a:r>
              <a:rPr lang="tr-TR"/>
              <a:t>Göz temasını iyi kurun.</a:t>
            </a:r>
          </a:p>
          <a:p>
            <a:pPr eaLnBrk="1" hangingPunct="1">
              <a:buFont typeface="Wingdings" pitchFamily="2" charset="2"/>
              <a:buChar char="Ø"/>
            </a:pPr>
            <a:r>
              <a:rPr lang="tr-TR"/>
              <a:t>Hafifçe öne doğru eğilin.</a:t>
            </a:r>
          </a:p>
          <a:p>
            <a:pPr eaLnBrk="1" hangingPunct="1">
              <a:buFont typeface="Wingdings" pitchFamily="2" charset="2"/>
              <a:buChar char="Ø"/>
            </a:pPr>
            <a:r>
              <a:rPr lang="tr-TR"/>
              <a:t>Başınızı sallayarak ya da açılımlayarak konuşmanızı takviye edin.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a:t>TAM DİNLEYİCİ OLMANIN YOLLARI</a:t>
            </a:r>
          </a:p>
        </p:txBody>
      </p:sp>
      <p:sp>
        <p:nvSpPr>
          <p:cNvPr id="71682" name="2 İçerik Yer Tutucusu"/>
          <p:cNvSpPr>
            <a:spLocks noGrp="1"/>
          </p:cNvSpPr>
          <p:nvPr>
            <p:ph idx="1"/>
          </p:nvPr>
        </p:nvSpPr>
        <p:spPr/>
        <p:txBody>
          <a:bodyPr/>
          <a:lstStyle/>
          <a:p>
            <a:pPr eaLnBrk="1" hangingPunct="1">
              <a:buFont typeface="Wingdings" pitchFamily="2" charset="2"/>
              <a:buChar char="Ø"/>
            </a:pPr>
            <a:r>
              <a:rPr lang="tr-TR" dirty="0"/>
              <a:t>Sorular sorarak konuya açıklık getirin.</a:t>
            </a:r>
          </a:p>
          <a:p>
            <a:pPr eaLnBrk="1" hangingPunct="1">
              <a:buFont typeface="Wingdings" pitchFamily="2" charset="2"/>
              <a:buChar char="Ø"/>
            </a:pPr>
            <a:r>
              <a:rPr lang="tr-TR" dirty="0"/>
              <a:t>Dikkat dağıtan şeylerden uzaklaşın</a:t>
            </a:r>
          </a:p>
          <a:p>
            <a:pPr eaLnBrk="1" hangingPunct="1">
              <a:buFont typeface="Wingdings" pitchFamily="2" charset="2"/>
              <a:buChar char="Ø"/>
            </a:pPr>
            <a:r>
              <a:rPr lang="tr-TR" dirty="0"/>
              <a:t>Kızgın ya da yılmış olsanız da söylenenleri anlamak için çabalayın.</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a:t>DİNLEMENİN ÖNÜNDEKİ </a:t>
            </a:r>
            <a:r>
              <a:rPr lang="tr-TR" sz="4800" dirty="0"/>
              <a:t>ENGELLER</a:t>
            </a:r>
            <a:endParaRPr lang="tr-TR" dirty="0"/>
          </a:p>
        </p:txBody>
      </p:sp>
      <p:sp>
        <p:nvSpPr>
          <p:cNvPr id="38914" name="2 İçerik Yer Tutucusu"/>
          <p:cNvSpPr>
            <a:spLocks noGrp="1"/>
          </p:cNvSpPr>
          <p:nvPr>
            <p:ph idx="1"/>
          </p:nvPr>
        </p:nvSpPr>
        <p:spPr/>
        <p:txBody>
          <a:bodyPr/>
          <a:lstStyle/>
          <a:p>
            <a:pPr eaLnBrk="1" hangingPunct="1">
              <a:buFont typeface="Wingdings 2" pitchFamily="18" charset="2"/>
              <a:buNone/>
            </a:pPr>
            <a:r>
              <a:rPr lang="tr-TR"/>
              <a:t>7. Özdeşleştirme</a:t>
            </a:r>
          </a:p>
          <a:p>
            <a:pPr eaLnBrk="1" hangingPunct="1">
              <a:buFont typeface="Wingdings 2" pitchFamily="18" charset="2"/>
              <a:buNone/>
            </a:pPr>
            <a:r>
              <a:rPr lang="tr-TR"/>
              <a:t>8.Öğüt verme</a:t>
            </a:r>
          </a:p>
          <a:p>
            <a:pPr eaLnBrk="1" hangingPunct="1">
              <a:buFont typeface="Wingdings 2" pitchFamily="18" charset="2"/>
              <a:buNone/>
            </a:pPr>
            <a:r>
              <a:rPr lang="tr-TR"/>
              <a:t>9. Ağız kavgası yapma</a:t>
            </a:r>
          </a:p>
          <a:p>
            <a:pPr eaLnBrk="1" hangingPunct="1">
              <a:buFont typeface="Wingdings 2" pitchFamily="18" charset="2"/>
              <a:buNone/>
            </a:pPr>
            <a:r>
              <a:rPr lang="tr-TR"/>
              <a:t>10.Haklı çıkma</a:t>
            </a:r>
          </a:p>
          <a:p>
            <a:pPr eaLnBrk="1" hangingPunct="1">
              <a:buFont typeface="Wingdings 2" pitchFamily="18" charset="2"/>
              <a:buNone/>
            </a:pPr>
            <a:r>
              <a:rPr lang="tr-TR"/>
              <a:t>11. Konu değiştirme</a:t>
            </a:r>
          </a:p>
          <a:p>
            <a:pPr eaLnBrk="1" hangingPunct="1">
              <a:buFont typeface="Wingdings 2" pitchFamily="18" charset="2"/>
              <a:buNone/>
            </a:pPr>
            <a:r>
              <a:rPr lang="tr-TR"/>
              <a:t>12. rahatlama</a:t>
            </a:r>
          </a:p>
          <a:p>
            <a:pPr eaLnBrk="1" hangingPunct="1">
              <a:buFont typeface="Wingdings 2" pitchFamily="18" charset="2"/>
              <a:buNone/>
            </a:pP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1 Başlık"/>
          <p:cNvSpPr>
            <a:spLocks noGrp="1"/>
          </p:cNvSpPr>
          <p:nvPr>
            <p:ph type="title"/>
          </p:nvPr>
        </p:nvSpPr>
        <p:spPr/>
        <p:txBody>
          <a:bodyPr/>
          <a:lstStyle/>
          <a:p>
            <a:pPr eaLnBrk="1" hangingPunct="1"/>
            <a:endParaRPr lang="tr-TR"/>
          </a:p>
        </p:txBody>
      </p:sp>
      <p:sp>
        <p:nvSpPr>
          <p:cNvPr id="39938" name="2 İçerik Yer Tutucusu"/>
          <p:cNvSpPr>
            <a:spLocks noGrp="1"/>
          </p:cNvSpPr>
          <p:nvPr>
            <p:ph idx="1"/>
          </p:nvPr>
        </p:nvSpPr>
        <p:spPr/>
        <p:txBody>
          <a:bodyPr/>
          <a:lstStyle/>
          <a:p>
            <a:pPr eaLnBrk="1" hangingPunct="1"/>
            <a:r>
              <a:rPr lang="tr-TR" b="1" i="1" u="sng"/>
              <a:t>KARŞILAŞTIRMA:</a:t>
            </a:r>
          </a:p>
          <a:p>
            <a:pPr eaLnBrk="1" hangingPunct="1">
              <a:buFont typeface="Wingdings 2" pitchFamily="18" charset="2"/>
              <a:buNone/>
            </a:pPr>
            <a:r>
              <a:rPr lang="tr-TR"/>
              <a:t>Dinlemeyi zorlaştırır, çünkü sürekli olarak kimin daha gösterişli, daha yetenekli vb değerlendirmeye çalışırsınız. Siz mi, yoksa diğer kişi mi?</a:t>
            </a:r>
          </a:p>
          <a:p>
            <a:pPr eaLnBrk="1" hangingPunct="1">
              <a:buFont typeface="Wingdings 2" pitchFamily="18" charset="2"/>
              <a:buNone/>
            </a:pPr>
            <a:r>
              <a:rPr lang="tr-TR"/>
              <a:t>ÖRN: ben daha çok zorlanmışım.</a:t>
            </a:r>
          </a:p>
          <a:p>
            <a:pPr eaLnBrk="1" hangingPunct="1">
              <a:buFont typeface="Wingdings 2" pitchFamily="18" charset="2"/>
              <a:buNone/>
            </a:pPr>
            <a:r>
              <a:rPr lang="tr-TR"/>
              <a:t>Ben bu kadar iyi yapabilirmişim.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Başlık"/>
          <p:cNvSpPr>
            <a:spLocks noGrp="1"/>
          </p:cNvSpPr>
          <p:nvPr>
            <p:ph type="title"/>
          </p:nvPr>
        </p:nvSpPr>
        <p:spPr/>
        <p:txBody>
          <a:bodyPr/>
          <a:lstStyle/>
          <a:p>
            <a:pPr eaLnBrk="1" hangingPunct="1"/>
            <a:endParaRPr lang="tr-TR"/>
          </a:p>
        </p:txBody>
      </p:sp>
      <p:sp>
        <p:nvSpPr>
          <p:cNvPr id="40962" name="2 İçerik Yer Tutucusu"/>
          <p:cNvSpPr>
            <a:spLocks noGrp="1"/>
          </p:cNvSpPr>
          <p:nvPr>
            <p:ph idx="1"/>
          </p:nvPr>
        </p:nvSpPr>
        <p:spPr/>
        <p:txBody>
          <a:bodyPr/>
          <a:lstStyle/>
          <a:p>
            <a:pPr eaLnBrk="1" hangingPunct="1">
              <a:buFont typeface="Wingdings 2" pitchFamily="18" charset="2"/>
              <a:buNone/>
            </a:pPr>
            <a:r>
              <a:rPr lang="tr-TR" b="1" i="1" u="sng"/>
              <a:t>AKIL OKUMA:</a:t>
            </a:r>
          </a:p>
          <a:p>
            <a:pPr eaLnBrk="1" hangingPunct="1">
              <a:buFont typeface="Wingdings 2" pitchFamily="18" charset="2"/>
              <a:buNone/>
            </a:pPr>
            <a:r>
              <a:rPr lang="tr-TR"/>
              <a:t>Akıl okuyan kişi insanların ne dediğine pek dikkat etmez. Çünkü o genellikle söylenenlere güvenmez. Diğerlerinin gerçekten ne düşündüğü ve hissettiğini görmeye çalışır.</a:t>
            </a:r>
          </a:p>
          <a:p>
            <a:pPr eaLnBrk="1" hangingPunct="1">
              <a:buFont typeface="Wingdings 2" pitchFamily="18" charset="2"/>
              <a:buNone/>
            </a:pPr>
            <a:r>
              <a:rPr lang="tr-TR"/>
              <a:t>ÖRN: Benim aptal olduğumu düşünüyor.</a:t>
            </a:r>
          </a:p>
          <a:p>
            <a:pPr eaLnBrk="1" hangingPunct="1">
              <a:buFont typeface="Wingdings 2" pitchFamily="18" charset="2"/>
              <a:buNone/>
            </a:pPr>
            <a:r>
              <a:rPr lang="tr-TR"/>
              <a:t>Benim berbat cildime bakıyor.</a:t>
            </a:r>
          </a:p>
          <a:p>
            <a:pPr eaLnBrk="1" hangingPunct="1">
              <a:buFont typeface="Wingdings 2" pitchFamily="18" charset="2"/>
              <a:buNone/>
            </a:pP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1 Başlık"/>
          <p:cNvSpPr>
            <a:spLocks noGrp="1"/>
          </p:cNvSpPr>
          <p:nvPr>
            <p:ph type="title"/>
          </p:nvPr>
        </p:nvSpPr>
        <p:spPr/>
        <p:txBody>
          <a:bodyPr/>
          <a:lstStyle/>
          <a:p>
            <a:pPr eaLnBrk="1" hangingPunct="1"/>
            <a:endParaRPr lang="tr-TR"/>
          </a:p>
        </p:txBody>
      </p:sp>
      <p:sp>
        <p:nvSpPr>
          <p:cNvPr id="41986" name="2 İçerik Yer Tutucusu"/>
          <p:cNvSpPr>
            <a:spLocks noGrp="1"/>
          </p:cNvSpPr>
          <p:nvPr>
            <p:ph idx="1"/>
          </p:nvPr>
        </p:nvSpPr>
        <p:spPr/>
        <p:txBody>
          <a:bodyPr/>
          <a:lstStyle/>
          <a:p>
            <a:pPr eaLnBrk="1" hangingPunct="1">
              <a:buFont typeface="Wingdings 2" pitchFamily="18" charset="2"/>
              <a:buNone/>
            </a:pPr>
            <a:r>
              <a:rPr lang="tr-TR" b="1" i="1" u="sng"/>
              <a:t>TEKRARLAMA:</a:t>
            </a:r>
          </a:p>
          <a:p>
            <a:pPr eaLnBrk="1" hangingPunct="1">
              <a:buFont typeface="Wingdings 2" pitchFamily="18" charset="2"/>
              <a:buNone/>
            </a:pPr>
            <a:r>
              <a:rPr lang="tr-TR"/>
              <a:t>Ne söyleyeceğinizi içinizden tekrar ederken dinlemeye vaktiniz olmaz. Çünkü tüm dikkatiniz bir sonraki yorumunuza odaklanmıştır. </a:t>
            </a:r>
          </a:p>
          <a:p>
            <a:pPr eaLnBrk="1" hangingPunct="1">
              <a:buFont typeface="Wingdings 2" pitchFamily="18" charset="2"/>
              <a:buNone/>
            </a:pPr>
            <a:r>
              <a:rPr lang="tr-TR"/>
              <a:t>ÖRN: Ben şunu söyleyeceğim.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1 Başlık"/>
          <p:cNvSpPr>
            <a:spLocks noGrp="1"/>
          </p:cNvSpPr>
          <p:nvPr>
            <p:ph type="title"/>
          </p:nvPr>
        </p:nvSpPr>
        <p:spPr/>
        <p:txBody>
          <a:bodyPr/>
          <a:lstStyle/>
          <a:p>
            <a:pPr eaLnBrk="1" hangingPunct="1"/>
            <a:endParaRPr lang="tr-TR"/>
          </a:p>
        </p:txBody>
      </p:sp>
      <p:sp>
        <p:nvSpPr>
          <p:cNvPr id="43010" name="2 İçerik Yer Tutucusu"/>
          <p:cNvSpPr>
            <a:spLocks noGrp="1"/>
          </p:cNvSpPr>
          <p:nvPr>
            <p:ph idx="1"/>
          </p:nvPr>
        </p:nvSpPr>
        <p:spPr/>
        <p:txBody>
          <a:bodyPr/>
          <a:lstStyle/>
          <a:p>
            <a:pPr eaLnBrk="1" hangingPunct="1"/>
            <a:r>
              <a:rPr lang="tr-TR" b="1" i="1" u="sng"/>
              <a:t>SÜZGEÇTEN GEÇİRME:</a:t>
            </a:r>
            <a:endParaRPr lang="tr-TR"/>
          </a:p>
          <a:p>
            <a:pPr eaLnBrk="1" hangingPunct="1">
              <a:buFont typeface="Wingdings 2" pitchFamily="18" charset="2"/>
              <a:buNone/>
            </a:pPr>
            <a:r>
              <a:rPr lang="tr-TR"/>
              <a:t>Bu durumda bazı şeyleri dinler, bazılarını dinlemezsiniz. Sadece birilerinin kızgın olup olmadığına odaklanıyorsunuz ve o bilgiyi almaya odaklanıyor gerisini dinlemiyorsunuz.</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Başlık"/>
          <p:cNvSpPr>
            <a:spLocks noGrp="1"/>
          </p:cNvSpPr>
          <p:nvPr>
            <p:ph type="title"/>
          </p:nvPr>
        </p:nvSpPr>
        <p:spPr/>
        <p:txBody>
          <a:bodyPr/>
          <a:lstStyle/>
          <a:p>
            <a:pPr eaLnBrk="1" hangingPunct="1"/>
            <a:endParaRPr lang="tr-TR"/>
          </a:p>
        </p:txBody>
      </p:sp>
      <p:sp>
        <p:nvSpPr>
          <p:cNvPr id="44034" name="2 İçerik Yer Tutucusu"/>
          <p:cNvSpPr>
            <a:spLocks noGrp="1"/>
          </p:cNvSpPr>
          <p:nvPr>
            <p:ph idx="1"/>
          </p:nvPr>
        </p:nvSpPr>
        <p:spPr/>
        <p:txBody>
          <a:bodyPr/>
          <a:lstStyle/>
          <a:p>
            <a:pPr eaLnBrk="1" hangingPunct="1"/>
            <a:r>
              <a:rPr lang="tr-TR" b="1" i="1" u="sng"/>
              <a:t>YARGILAMA:</a:t>
            </a:r>
          </a:p>
          <a:p>
            <a:pPr eaLnBrk="1" hangingPunct="1">
              <a:buFont typeface="Wingdings 2" pitchFamily="18" charset="2"/>
              <a:buNone/>
            </a:pPr>
            <a:r>
              <a:rPr lang="tr-TR"/>
              <a:t>Olumsuz etiketler çok büyük güce sahiptir. Birisinin aptal, deli ya da yetersiz olduğuna ilişkin önyargıda bulunursanız onun ne dediğine pek fazla odaklanamazsınız.</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240</TotalTime>
  <Words>847</Words>
  <Application>Microsoft Office PowerPoint</Application>
  <PresentationFormat>Ekran Gösterisi (4:3)</PresentationFormat>
  <Paragraphs>93</Paragraphs>
  <Slides>36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36</vt:i4>
      </vt:variant>
    </vt:vector>
  </HeadingPairs>
  <TitlesOfParts>
    <vt:vector size="42" baseType="lpstr">
      <vt:lpstr>Arial</vt:lpstr>
      <vt:lpstr>Calibri</vt:lpstr>
      <vt:lpstr>Constantia</vt:lpstr>
      <vt:lpstr>Wingdings</vt:lpstr>
      <vt:lpstr>Wingdings 2</vt:lpstr>
      <vt:lpstr>Akış</vt:lpstr>
      <vt:lpstr>PowerPoint Sunusu</vt:lpstr>
      <vt:lpstr>PowerPoint Sunusu</vt:lpstr>
      <vt:lpstr>DİNLEMENİN ÖNÜNDEKİ ENGELLER  </vt:lpstr>
      <vt:lpstr>DİNLEMENİN ÖNÜNDEKİ ENGELLER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ETKİLİ DİNLEME İÇİN DÖRT ADIM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TAM DİNLEYİCİ OLMANIN YOLLARI</vt:lpstr>
      <vt:lpstr>TAM DİNLEYİCİ OLMANIN YOLLARI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Yrd.doç.dr.perican bayar</dc:title>
  <dc:creator>Cemal Ersin Kaya</dc:creator>
  <cp:lastModifiedBy>Erdem.Cakaloglu</cp:lastModifiedBy>
  <cp:revision>25</cp:revision>
  <dcterms:created xsi:type="dcterms:W3CDTF">2010-02-21T10:43:01Z</dcterms:created>
  <dcterms:modified xsi:type="dcterms:W3CDTF">2017-11-29T11:56:11Z</dcterms:modified>
</cp:coreProperties>
</file>