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2800" dirty="0" smtClean="0">
                <a:effectLst/>
              </a:rPr>
              <a:t>-</a:t>
            </a:r>
            <a:r>
              <a:rPr lang="tr-TR" sz="2600" dirty="0">
                <a:effectLst/>
              </a:rPr>
              <a:t>Sözleşmenin içeriği yeterince açık kararlaştırılmamışsa kural olarak sözleşme meydana gelmez. </a:t>
            </a:r>
            <a:r>
              <a:rPr lang="tr-TR" sz="2600" dirty="0" smtClean="0">
                <a:effectLst/>
              </a:rPr>
              <a:t/>
            </a:r>
            <a:br>
              <a:rPr lang="tr-TR" sz="2600" dirty="0" smtClean="0">
                <a:effectLst/>
              </a:rPr>
            </a:br>
            <a:r>
              <a:rPr lang="tr-TR" sz="2600" dirty="0" smtClean="0">
                <a:effectLst/>
              </a:rPr>
              <a:t>- </a:t>
            </a:r>
            <a:r>
              <a:rPr lang="tr-TR" sz="2600" dirty="0">
                <a:effectLst/>
              </a:rPr>
              <a:t>Taraflar kimi zaman örneğin yeterince bilgileri olmadığında veya aceleleri olduğunda sözleşmenin bazı unsurlarını belirlemeyebilirler. Tarafların örneğin satım sözleşmesinde satım bedelini açık </a:t>
            </a:r>
            <a:r>
              <a:rPr lang="tr-TR" sz="2600" dirty="0" smtClean="0">
                <a:effectLst/>
              </a:rPr>
              <a:t>bırakabilirler</a:t>
            </a:r>
            <a:br>
              <a:rPr lang="tr-TR" sz="2600" dirty="0" smtClean="0">
                <a:effectLst/>
              </a:rPr>
            </a:br>
            <a:r>
              <a:rPr lang="tr-TR" sz="2600" dirty="0" smtClean="0">
                <a:effectLst/>
              </a:rPr>
              <a:t>- </a:t>
            </a:r>
            <a:r>
              <a:rPr lang="tr-TR" sz="2600" dirty="0">
                <a:effectLst/>
              </a:rPr>
              <a:t>Tarafların sözleşmenin asli unsurlarını belirlememeleri durumunda bağlanma iradelerinin olmadığı </a:t>
            </a:r>
            <a:r>
              <a:rPr lang="tr-TR" sz="2600" dirty="0" smtClean="0">
                <a:effectLst/>
              </a:rPr>
              <a:t>düşünülebilir. </a:t>
            </a:r>
            <a:r>
              <a:rPr lang="tr-TR" sz="2600" dirty="0">
                <a:effectLst/>
              </a:rPr>
              <a:t>İsviçre ve Türk Borçlar Kanunu sözleşmenin unsurlarını esaslı unsurlar ve yan unsurlar olmak üzere ayırmıştır. </a:t>
            </a:r>
            <a:r>
              <a:rPr lang="tr-TR" sz="2600" dirty="0" smtClean="0">
                <a:effectLst/>
              </a:rPr>
              <a:t/>
            </a:r>
            <a:br>
              <a:rPr lang="tr-TR" sz="26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 İÇERİĞİNİN BELİRLENMESİ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3000" dirty="0" smtClean="0"/>
              <a:t>- Alman hukukunda içeriğin belirlenmesi</a:t>
            </a:r>
            <a:br>
              <a:rPr lang="tr-TR" sz="3000" dirty="0" smtClean="0"/>
            </a:br>
            <a:r>
              <a:rPr lang="tr-TR" sz="3000" dirty="0" smtClean="0"/>
              <a:t>- Fransız hukukunda içeriğin belirlenmesi</a:t>
            </a:r>
            <a:br>
              <a:rPr lang="tr-TR" sz="3000" dirty="0" smtClean="0"/>
            </a:br>
            <a:r>
              <a:rPr lang="tr-TR" sz="3000" dirty="0" smtClean="0"/>
              <a:t>- Sözleşme unsurlarının eksik ya da belirsiz olması</a:t>
            </a:r>
            <a:br>
              <a:rPr lang="tr-TR" sz="3000" dirty="0" smtClean="0"/>
            </a:br>
            <a:r>
              <a:rPr lang="tr-TR" sz="3000" dirty="0" smtClean="0"/>
              <a:t>- Sözleşme konusunun gelecekte kararlaştırılması</a:t>
            </a:r>
            <a:br>
              <a:rPr lang="tr-TR" sz="3000" dirty="0" smtClean="0"/>
            </a:br>
            <a:r>
              <a:rPr lang="tr-TR" sz="3000" dirty="0" smtClean="0"/>
              <a:t>- Tek tarafın fiyat belirlemesi</a:t>
            </a:r>
            <a:br>
              <a:rPr lang="tr-TR" sz="3000" dirty="0" smtClean="0"/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SÖZLEŞMELERİN KURULMASI-ÖNERİ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4963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169</TotalTime>
  <Words>22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-Sözleşmenin içeriği yeterince açık kararlaştırılmamışsa kural olarak sözleşme meydana gelmez.  - Taraflar kimi zaman örneğin yeterince bilgileri olmadığında veya aceleleri olduğunda sözleşmenin bazı unsurlarını belirlemeyebilirler. Tarafların örneğin satım sözleşmesinde satım bedelini açık bırakabilirler - Tarafların sözleşmenin asli unsurlarını belirlememeleri durumunda bağlanma iradelerinin olmadığı düşünülebilir. İsviçre ve Türk Borçlar Kanunu sözleşmenin unsurlarını esaslı unsurlar ve yan unsurlar olmak üzere ayırmıştır.   </vt:lpstr>
      <vt:lpstr>- Alman hukukunda içeriğin belirlenmesi - Fransız hukukunda içeriğin belirlenmesi - Sözleşme unsurlarının eksik ya da belirsiz olması - Sözleşme konusunun gelecekte kararlaştırılması - Tek tarafın fiyat belirlemesi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6</cp:revision>
  <dcterms:created xsi:type="dcterms:W3CDTF">2017-10-30T08:31:27Z</dcterms:created>
  <dcterms:modified xsi:type="dcterms:W3CDTF">2017-10-30T11:25:43Z</dcterms:modified>
</cp:coreProperties>
</file>