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  <p:sldId id="259" r:id="rId3"/>
    <p:sldId id="260" r:id="rId4"/>
    <p:sldId id="264" r:id="rId5"/>
    <p:sldId id="261" r:id="rId6"/>
    <p:sldId id="262" r:id="rId7"/>
    <p:sldId id="263" r:id="rId8"/>
    <p:sldId id="265" r:id="rId9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1524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13 Başlık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22" name="21 Alt Başlık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19.11.2019</a:t>
            </a:fld>
            <a:endParaRPr lang="tr-TR"/>
          </a:p>
        </p:txBody>
      </p:sp>
      <p:sp>
        <p:nvSpPr>
          <p:cNvPr id="20" name="19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0" name="9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Oval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Oval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19.11.2019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19.11.2019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19.11.2019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Dikdörtgen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19.11.2019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0" name="9 Dikdörtgen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Oval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Oval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19.11.2019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19.11.2019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19.11.2019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Dikdörtgen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19.11.2019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6" name="5 Dikdörtgen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19.11.2019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19.11.2019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Dikdörtgen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/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9" name="8 Akış Çizelgesi: İşlem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Akış Çizelgesi: İşlem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Pasta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Oval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Halka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Dikdörtgen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5" name="4 Başlık Yer Tutucusu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8 Metin Yer Tutucusu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24" name="23 Veri Yer Tutucusu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D9F75050-0E15-4C5B-92B0-66D068882F1F}" type="datetimeFigureOut">
              <a:rPr lang="tr-TR" smtClean="0"/>
              <a:pPr/>
              <a:t>19.11.2019</a:t>
            </a:fld>
            <a:endParaRPr lang="tr-TR"/>
          </a:p>
        </p:txBody>
      </p:sp>
      <p:sp>
        <p:nvSpPr>
          <p:cNvPr id="10" name="9 Altbilgi Yer Tutucusu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tr-TR"/>
          </a:p>
        </p:txBody>
      </p:sp>
      <p:sp>
        <p:nvSpPr>
          <p:cNvPr id="22" name="21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5" name="14 Dikdörtgen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435608" y="1412776"/>
            <a:ext cx="7498080" cy="1080120"/>
          </a:xfrm>
        </p:spPr>
        <p:txBody>
          <a:bodyPr>
            <a:normAutofit/>
          </a:bodyPr>
          <a:lstStyle/>
          <a:p>
            <a:pPr algn="ctr"/>
            <a:r>
              <a:rPr lang="tr-TR" sz="3600" dirty="0" smtClean="0"/>
              <a:t>Köy Enstitüleri ve </a:t>
            </a:r>
            <a:r>
              <a:rPr lang="tr-TR" sz="3600" smtClean="0"/>
              <a:t>Yetişkin Eğitimi</a:t>
            </a:r>
            <a:endParaRPr lang="tr-TR" sz="3600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435608" y="2564904"/>
            <a:ext cx="7498080" cy="2304256"/>
          </a:xfrm>
        </p:spPr>
        <p:txBody>
          <a:bodyPr/>
          <a:lstStyle/>
          <a:p>
            <a:pPr>
              <a:buNone/>
            </a:pPr>
            <a:r>
              <a:rPr lang="tr-TR" sz="2400" b="1" dirty="0" smtClean="0"/>
              <a:t>Kuruluş</a:t>
            </a:r>
            <a:endParaRPr lang="tr-TR" sz="2400" dirty="0" smtClean="0"/>
          </a:p>
          <a:p>
            <a:r>
              <a:rPr lang="tr-TR" sz="2400" dirty="0" smtClean="0"/>
              <a:t>Köy Enstitüleri 17 Nisan 1940 tarihinde 3803 sayılı yasa ile kuruldu. 1948 tarihine kadar 21 köy enstitüsü açıldı. </a:t>
            </a:r>
          </a:p>
          <a:p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435608" y="2132856"/>
            <a:ext cx="7498080" cy="3312368"/>
          </a:xfrm>
        </p:spPr>
        <p:txBody>
          <a:bodyPr/>
          <a:lstStyle/>
          <a:p>
            <a:pPr>
              <a:buNone/>
            </a:pPr>
            <a:r>
              <a:rPr lang="tr-TR" sz="2400" b="1" dirty="0" smtClean="0"/>
              <a:t>Bir Kurum Olarak Köy Enstitüleri</a:t>
            </a:r>
            <a:endParaRPr lang="tr-TR" sz="2400" dirty="0" smtClean="0"/>
          </a:p>
          <a:p>
            <a:r>
              <a:rPr lang="tr-TR" sz="2400" dirty="0" smtClean="0"/>
              <a:t>Köy ilkokullarında ilkokulu bitirmiş köy çocuklarının 5 yıllık eğitimden sonra kendi köylerine öğretmen olarak atandıkları parasız yatılı ve karma eğitim veren kurumlardır. </a:t>
            </a:r>
          </a:p>
          <a:p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435608" y="2276872"/>
            <a:ext cx="7498080" cy="3971528"/>
          </a:xfrm>
        </p:spPr>
        <p:txBody>
          <a:bodyPr/>
          <a:lstStyle/>
          <a:p>
            <a:pPr>
              <a:buNone/>
            </a:pPr>
            <a:r>
              <a:rPr lang="tr-TR" sz="2400" b="1" dirty="0" smtClean="0"/>
              <a:t>Köy Enstitülerinin Eğitim Felsefesi</a:t>
            </a:r>
            <a:endParaRPr lang="tr-TR" sz="2400" dirty="0" smtClean="0"/>
          </a:p>
          <a:p>
            <a:r>
              <a:rPr lang="tr-TR" sz="2400" dirty="0" smtClean="0"/>
              <a:t>Köy Enstitüleri eleştirel ve demokratik bir pedagoji anlayışını temel alır.” </a:t>
            </a:r>
          </a:p>
          <a:p>
            <a:pPr>
              <a:buNone/>
            </a:pPr>
            <a:endParaRPr lang="tr-TR" sz="2400" dirty="0" smtClean="0"/>
          </a:p>
          <a:p>
            <a:r>
              <a:rPr lang="tr-TR" sz="2400" dirty="0" smtClean="0"/>
              <a:t>İş içinde ve iş için eğitim anlayışı ile eğitim uygulamalarında teori ve pratiği bütünleştiren bir model oluşturur.</a:t>
            </a:r>
          </a:p>
          <a:p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435608" y="1988840"/>
            <a:ext cx="7498080" cy="425956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tr-TR" sz="2400" b="1" dirty="0" smtClean="0"/>
              <a:t>Köy Enstitülerinin amacı</a:t>
            </a:r>
            <a:endParaRPr lang="tr-TR" sz="2400" dirty="0" smtClean="0"/>
          </a:p>
          <a:p>
            <a:r>
              <a:rPr lang="tr-TR" sz="2400" dirty="0" smtClean="0"/>
              <a:t>Köy Enstitülerinin amacı, köy öğretmeni ve köye yarayan diğer meslek elemanlarını yetiştirmektir. </a:t>
            </a:r>
          </a:p>
          <a:p>
            <a:endParaRPr lang="tr-TR" sz="2400" dirty="0" smtClean="0"/>
          </a:p>
          <a:p>
            <a:r>
              <a:rPr lang="tr-TR" sz="2400" dirty="0" smtClean="0"/>
              <a:t>Köy enstitülerinden mezun olan öğretmenler, tayin edildikleri köylerin her türlü eğitim ve öğretim işlerini görmek üzere yetiştirilmişlerdir. Köy enstitülerinden mezun olan öğretmenlere köy halkını yetiştirmekle ilgili görev ve sorumluluklar verilmiştir. </a:t>
            </a:r>
          </a:p>
          <a:p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435608" y="2420888"/>
            <a:ext cx="7498080" cy="3827512"/>
          </a:xfrm>
        </p:spPr>
        <p:txBody>
          <a:bodyPr/>
          <a:lstStyle/>
          <a:p>
            <a:pPr>
              <a:buNone/>
            </a:pPr>
            <a:r>
              <a:rPr lang="tr-TR" sz="2400" b="1" dirty="0" smtClean="0"/>
              <a:t>Köy Enstitülerinin köy yaşamına katkıları</a:t>
            </a:r>
            <a:endParaRPr lang="tr-TR" sz="2400" dirty="0" smtClean="0"/>
          </a:p>
          <a:p>
            <a:pPr lvl="0"/>
            <a:r>
              <a:rPr lang="tr-TR" sz="2400" dirty="0" smtClean="0"/>
              <a:t>Köyü ekonomik ve sosyal yönden canlandırmak</a:t>
            </a:r>
          </a:p>
          <a:p>
            <a:pPr lvl="0"/>
            <a:r>
              <a:rPr lang="tr-TR" sz="2400" dirty="0" smtClean="0"/>
              <a:t>Tarımsal üretimi çağdaşlaştırmak</a:t>
            </a:r>
          </a:p>
          <a:p>
            <a:pPr lvl="0"/>
            <a:r>
              <a:rPr lang="tr-TR" sz="2400" dirty="0" smtClean="0"/>
              <a:t>Eğitimde fırsat eşitliğini sağlamak</a:t>
            </a:r>
          </a:p>
          <a:p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778098"/>
          </a:xfrm>
        </p:spPr>
        <p:txBody>
          <a:bodyPr/>
          <a:lstStyle/>
          <a:p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435608" y="2060848"/>
            <a:ext cx="7498080" cy="4176464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tr-TR" sz="2400" b="1" dirty="0" smtClean="0"/>
              <a:t>Köy Enstitülerinin Dayandığı temel ilkeler</a:t>
            </a:r>
            <a:endParaRPr lang="tr-TR" sz="2400" dirty="0" smtClean="0"/>
          </a:p>
          <a:p>
            <a:pPr lvl="0"/>
            <a:r>
              <a:rPr lang="tr-TR" sz="2400" dirty="0" smtClean="0"/>
              <a:t>Bütünsellik</a:t>
            </a:r>
          </a:p>
          <a:p>
            <a:pPr lvl="0"/>
            <a:r>
              <a:rPr lang="tr-TR" sz="2400" dirty="0" smtClean="0"/>
              <a:t>Çok yönlülük</a:t>
            </a:r>
          </a:p>
          <a:p>
            <a:pPr lvl="0"/>
            <a:r>
              <a:rPr lang="tr-TR" sz="2400" dirty="0" smtClean="0"/>
              <a:t>Kuram uygulama bütünlüğü</a:t>
            </a:r>
          </a:p>
          <a:p>
            <a:pPr lvl="0"/>
            <a:r>
              <a:rPr lang="tr-TR" sz="2400" dirty="0" smtClean="0"/>
              <a:t>Kız-erkek karma eğitim</a:t>
            </a:r>
          </a:p>
          <a:p>
            <a:pPr lvl="0"/>
            <a:r>
              <a:rPr lang="tr-TR" sz="2400" dirty="0" smtClean="0"/>
              <a:t>Planlılık</a:t>
            </a:r>
          </a:p>
          <a:p>
            <a:pPr lvl="0"/>
            <a:r>
              <a:rPr lang="tr-TR" sz="2400" dirty="0" smtClean="0"/>
              <a:t>Yönlendirme</a:t>
            </a:r>
          </a:p>
          <a:p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435608" y="2348880"/>
            <a:ext cx="7498080" cy="3744416"/>
          </a:xfrm>
        </p:spPr>
        <p:txBody>
          <a:bodyPr/>
          <a:lstStyle/>
          <a:p>
            <a:pPr>
              <a:buNone/>
            </a:pPr>
            <a:r>
              <a:rPr lang="tr-TR" sz="2400" b="1" dirty="0" smtClean="0"/>
              <a:t>Köy Enstitülerinin Dayandığı temel ilkeler</a:t>
            </a:r>
            <a:endParaRPr lang="tr-TR" sz="2400" dirty="0" smtClean="0"/>
          </a:p>
          <a:p>
            <a:pPr lvl="0"/>
            <a:r>
              <a:rPr lang="tr-TR" sz="2400" dirty="0" smtClean="0"/>
              <a:t>Kültürde yerelden evrensele</a:t>
            </a:r>
          </a:p>
          <a:p>
            <a:pPr lvl="0"/>
            <a:r>
              <a:rPr lang="tr-TR" sz="2400" dirty="0" smtClean="0"/>
              <a:t>Üretkenlik yapıcı ve yaratıcı ahlak</a:t>
            </a:r>
          </a:p>
          <a:p>
            <a:pPr lvl="0"/>
            <a:r>
              <a:rPr lang="tr-TR" sz="2400" dirty="0" smtClean="0"/>
              <a:t>Teknoloji kullanımı</a:t>
            </a:r>
          </a:p>
          <a:p>
            <a:pPr lvl="0"/>
            <a:r>
              <a:rPr lang="tr-TR" sz="2400" dirty="0" smtClean="0"/>
              <a:t>Özyönetim</a:t>
            </a:r>
          </a:p>
          <a:p>
            <a:pPr lvl="0"/>
            <a:r>
              <a:rPr lang="tr-TR" sz="2400" dirty="0" smtClean="0"/>
              <a:t>Köylü ve öğretmenin yazgı birliği</a:t>
            </a:r>
          </a:p>
          <a:p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435608" y="1988840"/>
            <a:ext cx="7498080" cy="4259560"/>
          </a:xfrm>
        </p:spPr>
        <p:txBody>
          <a:bodyPr/>
          <a:lstStyle/>
          <a:p>
            <a:pPr>
              <a:buNone/>
            </a:pPr>
            <a:r>
              <a:rPr lang="tr-TR" sz="2400" b="1" dirty="0" smtClean="0"/>
              <a:t>Kaynaklar</a:t>
            </a:r>
            <a:endParaRPr lang="tr-TR" sz="2400" dirty="0" smtClean="0"/>
          </a:p>
          <a:p>
            <a:r>
              <a:rPr lang="tr-TR" sz="2400" dirty="0" err="1" smtClean="0"/>
              <a:t>Altunya</a:t>
            </a:r>
            <a:r>
              <a:rPr lang="tr-TR" sz="2400" dirty="0" smtClean="0"/>
              <a:t>, Niyazi.(2009);</a:t>
            </a:r>
            <a:r>
              <a:rPr lang="tr-TR" sz="2400" b="1" dirty="0" smtClean="0"/>
              <a:t>Köy Enstitüsü Sistemine Toplu Bakış</a:t>
            </a:r>
            <a:r>
              <a:rPr lang="tr-TR" sz="2400" dirty="0" smtClean="0"/>
              <a:t>, KAVEG yay. </a:t>
            </a:r>
          </a:p>
          <a:p>
            <a:endParaRPr lang="tr-TR" sz="2400" dirty="0" smtClean="0"/>
          </a:p>
          <a:p>
            <a:r>
              <a:rPr lang="en-US" sz="2400" dirty="0" err="1" smtClean="0"/>
              <a:t>Bilir</a:t>
            </a:r>
            <a:r>
              <a:rPr lang="en-US" sz="2400" dirty="0" smtClean="0"/>
              <a:t>, M.(2009); “</a:t>
            </a:r>
            <a:r>
              <a:rPr lang="en-US" sz="2400" dirty="0" err="1" smtClean="0"/>
              <a:t>Yetişkin</a:t>
            </a:r>
            <a:r>
              <a:rPr lang="en-US" sz="2400" dirty="0" smtClean="0"/>
              <a:t> </a:t>
            </a:r>
            <a:r>
              <a:rPr lang="en-US" sz="2400" dirty="0" err="1" smtClean="0"/>
              <a:t>Eğitiminde</a:t>
            </a:r>
            <a:r>
              <a:rPr lang="en-US" sz="2400" dirty="0" smtClean="0"/>
              <a:t> </a:t>
            </a:r>
            <a:r>
              <a:rPr lang="en-US" sz="2400" dirty="0" err="1" smtClean="0"/>
              <a:t>Yöntem</a:t>
            </a:r>
            <a:r>
              <a:rPr lang="en-US" sz="2400" dirty="0" smtClean="0"/>
              <a:t>, </a:t>
            </a:r>
            <a:r>
              <a:rPr lang="en-US" sz="2400" dirty="0" err="1" smtClean="0"/>
              <a:t>Teknik</a:t>
            </a:r>
            <a:r>
              <a:rPr lang="en-US" sz="2400" dirty="0" smtClean="0"/>
              <a:t> </a:t>
            </a:r>
            <a:r>
              <a:rPr lang="en-US" sz="2400" dirty="0" err="1" smtClean="0"/>
              <a:t>ve</a:t>
            </a:r>
            <a:r>
              <a:rPr lang="en-US" sz="2400" dirty="0" smtClean="0"/>
              <a:t> </a:t>
            </a:r>
            <a:r>
              <a:rPr lang="en-US" sz="2400" dirty="0" err="1" smtClean="0"/>
              <a:t>Araçlar</a:t>
            </a:r>
            <a:r>
              <a:rPr lang="en-US" sz="2400" dirty="0" smtClean="0"/>
              <a:t>”</a:t>
            </a:r>
            <a:r>
              <a:rPr lang="tr-TR" sz="2400" b="1" dirty="0" smtClean="0"/>
              <a:t> Yetişkin Eğitimi </a:t>
            </a:r>
            <a:r>
              <a:rPr lang="tr-TR" sz="2400" dirty="0" smtClean="0"/>
              <a:t>(derleyen :Ahmet Yıldız ,Meral Uysal, </a:t>
            </a:r>
            <a:r>
              <a:rPr lang="tr-TR" sz="2400" dirty="0" err="1" smtClean="0"/>
              <a:t>KalkedonYayıncılık</a:t>
            </a:r>
            <a:r>
              <a:rPr lang="tr-TR" sz="2400" dirty="0" smtClean="0"/>
              <a:t>, İstanbul</a:t>
            </a:r>
          </a:p>
          <a:p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Gündönümü">
  <a:themeElements>
    <a:clrScheme name="Gündönümü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Gündönümü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Gündönümü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7</TotalTime>
  <Words>237</Words>
  <Application>Microsoft Office PowerPoint</Application>
  <PresentationFormat>Ekran Gösterisi (4:3)</PresentationFormat>
  <Paragraphs>34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2" baseType="lpstr">
      <vt:lpstr>Gill Sans MT</vt:lpstr>
      <vt:lpstr>Verdana</vt:lpstr>
      <vt:lpstr>Wingdings 2</vt:lpstr>
      <vt:lpstr>Gündönümü</vt:lpstr>
      <vt:lpstr>Köy Enstitüleri ve Yetişkin Eğitimi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Köy Enstitüleri ve Yetişkin Eğitimi</dc:title>
  <dc:creator>USER</dc:creator>
  <cp:lastModifiedBy>Windows Kullanıcısı</cp:lastModifiedBy>
  <cp:revision>10</cp:revision>
  <dcterms:created xsi:type="dcterms:W3CDTF">2018-03-28T16:09:06Z</dcterms:created>
  <dcterms:modified xsi:type="dcterms:W3CDTF">2019-11-19T12:01:03Z</dcterms:modified>
</cp:coreProperties>
</file>