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  <p:sldId id="261" r:id="rId7"/>
    <p:sldId id="258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83FE5-7564-402A-8E2E-5B4568344D29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E9589-AD58-4D22-8EAA-449196D6278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Yen</a:t>
            </a:r>
            <a:r>
              <a:rPr lang="tr-TR" dirty="0" smtClean="0"/>
              <a:t>i Medya Teknolojileri ve Modernleşme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Küreselleşme ve bilgi </a:t>
            </a:r>
            <a:r>
              <a:rPr lang="tr-TR" dirty="0" smtClean="0"/>
              <a:t>toplumu</a:t>
            </a: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*Bilgi toplumunun unsurları</a:t>
            </a:r>
          </a:p>
          <a:p>
            <a:pPr marL="0" indent="0">
              <a:buNone/>
            </a:pPr>
            <a:r>
              <a:rPr lang="tr-TR" dirty="0" smtClean="0"/>
              <a:t>*Türkiye’de iletişim ve bilgi teknolojilerinin durumu ve modernleşme</a:t>
            </a:r>
          </a:p>
          <a:p>
            <a:pPr marL="0" indent="0">
              <a:buNone/>
            </a:pPr>
            <a:r>
              <a:rPr lang="tr-TR" dirty="0" smtClean="0"/>
              <a:t>*Küresel bilgi paylaşımı ve Türkiye</a:t>
            </a:r>
          </a:p>
          <a:p>
            <a:pPr marL="0" indent="0">
              <a:buNone/>
            </a:pPr>
            <a:r>
              <a:rPr lang="tr-TR" dirty="0"/>
              <a:t>*</a:t>
            </a:r>
            <a:r>
              <a:rPr lang="tr-TR" dirty="0" smtClean="0"/>
              <a:t>Küreselleşme </a:t>
            </a:r>
            <a:r>
              <a:rPr lang="tr-TR" dirty="0"/>
              <a:t>ve uydu teknolojileri</a:t>
            </a:r>
          </a:p>
          <a:p>
            <a:pPr marL="0" indent="0"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Yeni iletişim teknolojileri ve kullanımları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Dijital</a:t>
            </a:r>
            <a:r>
              <a:rPr lang="en-US" dirty="0"/>
              <a:t> </a:t>
            </a:r>
            <a:r>
              <a:rPr lang="en-US" dirty="0" err="1" smtClean="0"/>
              <a:t>yayıncılık</a:t>
            </a:r>
            <a:endParaRPr lang="tr-TR" dirty="0" smtClean="0"/>
          </a:p>
          <a:p>
            <a:r>
              <a:rPr lang="tr-TR" dirty="0" smtClean="0"/>
              <a:t>Uydu </a:t>
            </a:r>
            <a:r>
              <a:rPr lang="tr-TR" dirty="0"/>
              <a:t>teknolojileri</a:t>
            </a:r>
            <a:endParaRPr lang="en-US" dirty="0"/>
          </a:p>
          <a:p>
            <a:r>
              <a:rPr lang="en-US" dirty="0" smtClean="0"/>
              <a:t>İnternet </a:t>
            </a:r>
            <a:r>
              <a:rPr lang="en-US" dirty="0" err="1"/>
              <a:t>yayıncılığı</a:t>
            </a:r>
            <a:endParaRPr lang="en-US" dirty="0"/>
          </a:p>
          <a:p>
            <a:r>
              <a:rPr lang="tr-TR" dirty="0" smtClean="0"/>
              <a:t>Mobil telefonlar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93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Yeni iletişim teknolojilerinin kullanımları ve siyasal, ekonomik, kültürel sonuçları</a:t>
            </a:r>
          </a:p>
          <a:p>
            <a:pPr marL="0" indent="0">
              <a:buNone/>
            </a:pPr>
            <a:r>
              <a:rPr lang="en-US" dirty="0" smtClean="0"/>
              <a:t>*</a:t>
            </a:r>
            <a:r>
              <a:rPr lang="en-US" dirty="0" err="1"/>
              <a:t>Dikey</a:t>
            </a:r>
            <a:r>
              <a:rPr lang="en-US" dirty="0"/>
              <a:t> </a:t>
            </a:r>
            <a:r>
              <a:rPr lang="en-US" dirty="0" err="1"/>
              <a:t>iletişimden</a:t>
            </a:r>
            <a:r>
              <a:rPr lang="en-US" dirty="0"/>
              <a:t> </a:t>
            </a:r>
            <a:r>
              <a:rPr lang="en-US" dirty="0" err="1"/>
              <a:t>yatay</a:t>
            </a:r>
            <a:r>
              <a:rPr lang="en-US" dirty="0"/>
              <a:t> </a:t>
            </a:r>
            <a:r>
              <a:rPr lang="en-US" dirty="0" err="1"/>
              <a:t>iletişime</a:t>
            </a:r>
            <a:r>
              <a:rPr lang="en-US" dirty="0" smtClean="0"/>
              <a:t>?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-Ulusal düzlem</a:t>
            </a:r>
          </a:p>
          <a:p>
            <a:pPr marL="0" indent="0">
              <a:buNone/>
            </a:pPr>
            <a:r>
              <a:rPr lang="tr-TR" dirty="0" smtClean="0"/>
              <a:t>-Toplumsal düzlem</a:t>
            </a:r>
          </a:p>
          <a:p>
            <a:pPr marL="0" indent="0">
              <a:buNone/>
            </a:pPr>
            <a:r>
              <a:rPr lang="tr-TR" dirty="0" smtClean="0"/>
              <a:t>*Sınıf düzeyinde</a:t>
            </a:r>
          </a:p>
          <a:p>
            <a:pPr marL="0" indent="0">
              <a:buNone/>
            </a:pPr>
            <a:r>
              <a:rPr lang="tr-TR" dirty="0" smtClean="0"/>
              <a:t>*Cinsiyet düzeyinde</a:t>
            </a:r>
          </a:p>
          <a:p>
            <a:pPr marL="0" indent="0">
              <a:buNone/>
            </a:pPr>
            <a:r>
              <a:rPr lang="tr-TR" dirty="0" smtClean="0"/>
              <a:t>*Meslek grupları düzeyinde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555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Yeni İletişim Teknolojileri ve Gazetecilik Pratikleri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İnternet çağında gazetecilik</a:t>
            </a:r>
          </a:p>
          <a:p>
            <a:pPr marL="0" indent="0">
              <a:buNone/>
            </a:pPr>
            <a:r>
              <a:rPr lang="tr-TR" dirty="0" smtClean="0"/>
              <a:t>*Türkiye’de ilk internet gazeteciliği örnekleri</a:t>
            </a:r>
          </a:p>
          <a:p>
            <a:pPr marL="0" indent="0">
              <a:buNone/>
            </a:pPr>
            <a:r>
              <a:rPr lang="tr-TR" dirty="0" smtClean="0"/>
              <a:t>*Sosyal medya ve internet gazeteciliği</a:t>
            </a:r>
          </a:p>
          <a:p>
            <a:pPr marL="0" indent="0">
              <a:buNone/>
            </a:pPr>
            <a:r>
              <a:rPr lang="tr-TR" dirty="0" smtClean="0"/>
              <a:t>*İletişim ve ifade özgürlüğü ve internet gazeteciliği</a:t>
            </a:r>
          </a:p>
          <a:p>
            <a:r>
              <a:rPr lang="tr-TR" dirty="0" smtClean="0"/>
              <a:t>Mobil telefonlar ve gazetecilik</a:t>
            </a:r>
          </a:p>
          <a:p>
            <a:pPr marL="0" indent="0">
              <a:buNone/>
            </a:pPr>
            <a:r>
              <a:rPr lang="tr-TR" dirty="0" smtClean="0"/>
              <a:t>*Mobil telefon uygulamaları ve habercilik</a:t>
            </a:r>
          </a:p>
          <a:p>
            <a:pPr marL="0" indent="0">
              <a:buNone/>
            </a:pPr>
            <a:r>
              <a:rPr lang="tr-TR" dirty="0" smtClean="0"/>
              <a:t>*Mobil telefonlar/izleyici-okuyucudan aktif haberciliğe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109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teknolojiler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hukuksal</a:t>
            </a:r>
            <a:r>
              <a:rPr lang="en-US" dirty="0"/>
              <a:t> </a:t>
            </a:r>
            <a:r>
              <a:rPr lang="en-US" dirty="0" err="1" smtClean="0"/>
              <a:t>düzenlemeler</a:t>
            </a:r>
            <a:endParaRPr lang="tr-TR" dirty="0" smtClean="0"/>
          </a:p>
          <a:p>
            <a:r>
              <a:rPr lang="tr-TR" dirty="0" smtClean="0"/>
              <a:t>Sansür ve yeni iletişim teknolojilerinin sınırlılıkları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054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Sosyal </a:t>
            </a:r>
            <a:r>
              <a:rPr lang="tr-TR" dirty="0" smtClean="0"/>
              <a:t>medya</a:t>
            </a:r>
          </a:p>
          <a:p>
            <a:pPr marL="0" indent="0">
              <a:buNone/>
            </a:pPr>
            <a:r>
              <a:rPr lang="tr-TR" dirty="0"/>
              <a:t>*Toplumun iletişim pratiklerinin </a:t>
            </a:r>
            <a:r>
              <a:rPr lang="tr-TR" dirty="0" smtClean="0"/>
              <a:t>dönüşmesi</a:t>
            </a:r>
          </a:p>
          <a:p>
            <a:pPr marL="0" indent="0">
              <a:buNone/>
            </a:pPr>
            <a:r>
              <a:rPr lang="tr-TR" dirty="0" smtClean="0"/>
              <a:t>-Aktif/pasif/katılımcı izleyici</a:t>
            </a:r>
          </a:p>
          <a:p>
            <a:pPr marL="0" indent="0">
              <a:buNone/>
            </a:pPr>
            <a:r>
              <a:rPr lang="tr-TR" dirty="0" smtClean="0"/>
              <a:t>*Habere kolay ve hızlı erişim (?) ve sosyal medya</a:t>
            </a:r>
          </a:p>
          <a:p>
            <a:pPr marL="0" indent="0">
              <a:buNone/>
            </a:pPr>
            <a:r>
              <a:rPr lang="tr-TR" dirty="0" smtClean="0"/>
              <a:t>*Sosyal medya ve gazetecilik</a:t>
            </a:r>
            <a:endParaRPr lang="en-US" dirty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160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Ofis Teması</vt:lpstr>
      <vt:lpstr>Yeni Medya Teknolojileri ve Modernleşme</vt:lpstr>
      <vt:lpstr>PowerPoint Presentation</vt:lpstr>
      <vt:lpstr>Yeni iletişim teknolojileri ve kullanımları</vt:lpstr>
      <vt:lpstr>PowerPoint Presentation</vt:lpstr>
      <vt:lpstr>Yeni İletişim Teknolojileri ve Gazetecilik Pratikleri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 Medya Teknolojileri ve Modernleşme</dc:title>
  <dc:creator>GULKARAGOZ</dc:creator>
  <cp:lastModifiedBy>Gul</cp:lastModifiedBy>
  <cp:revision>9</cp:revision>
  <dcterms:created xsi:type="dcterms:W3CDTF">2017-11-15T14:00:59Z</dcterms:created>
  <dcterms:modified xsi:type="dcterms:W3CDTF">2017-11-16T09:22:48Z</dcterms:modified>
</cp:coreProperties>
</file>