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91" r:id="rId12"/>
    <p:sldId id="303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48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24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1285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95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06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4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537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675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666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4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69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584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0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90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8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884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smtClean="0"/>
              <a:t>C</a:t>
            </a:r>
            <a:r>
              <a:rPr lang="tr-TR" dirty="0" smtClean="0"/>
              <a:t>++ Pointers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functions by reference using pointer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pass address of an argument, &amp; operator will be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* operator in function, you can modify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not passed with &amp; operator: array name is already an address.</a:t>
            </a:r>
          </a:p>
        </p:txBody>
      </p:sp>
    </p:spTree>
    <p:extLst>
      <p:ext uri="{BB962C8B-B14F-4D97-AF65-F5344CB8AC3E}">
        <p14:creationId xmlns:p14="http://schemas.microsoft.com/office/powerpoint/2010/main" val="19977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990600"/>
            <a:ext cx="7010400" cy="5231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5.7: fig05_07.cpp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Cube a variable using pass-by-reference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with a pointer argument.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cubeByReference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* );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prototype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"The original value of number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number;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pass address of number to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cubeByReference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cubeByReference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&amp;number );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nThe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new value of number is "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number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092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66800" y="1371600"/>
            <a:ext cx="70104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calculate cube of *nPtr; modifies variable number in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cubeByReference(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*nPtr )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*nPtr = *nPtr * *nPtr * *nPtr;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cube *nPtr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cubeByReference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219200" y="3256616"/>
            <a:ext cx="7010400" cy="685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original value of number is 5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latin typeface="Courier New" panose="02070309020205020404" pitchFamily="49" charset="0"/>
              </a:rPr>
              <a:t>The new value of number is 125</a:t>
            </a:r>
            <a:r>
              <a:rPr lang="en-US" altLang="tr-T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93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qualifier is used if you do not need to modify a variable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 to change a const variable causes a syntax error.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pointers must be initialized when declared.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Can not be changed to point another location during program execution.</a:t>
            </a:r>
          </a:p>
        </p:txBody>
      </p:sp>
    </p:spTree>
    <p:extLst>
      <p:ext uri="{BB962C8B-B14F-4D97-AF65-F5344CB8AC3E}">
        <p14:creationId xmlns:p14="http://schemas.microsoft.com/office/powerpoint/2010/main" val="2371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an integer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int *ptr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Modifiable pointer to a constant integer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int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 constant integer. </a:t>
            </a:r>
          </a:p>
        </p:txBody>
      </p:sp>
    </p:spTree>
    <p:extLst>
      <p:ext uri="{BB962C8B-B14F-4D97-AF65-F5344CB8AC3E}">
        <p14:creationId xmlns:p14="http://schemas.microsoft.com/office/powerpoint/2010/main" val="41421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izeof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sizeof returns the size of operand in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Sizeof can be used variable names and type names.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x=5;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izeof(int) and sizeof(x) return the same value that is the number of bytes allocated for integers.</a:t>
            </a:r>
          </a:p>
        </p:txBody>
      </p:sp>
    </p:spTree>
    <p:extLst>
      <p:ext uri="{BB962C8B-B14F-4D97-AF65-F5344CB8AC3E}">
        <p14:creationId xmlns:p14="http://schemas.microsoft.com/office/powerpoint/2010/main" val="3776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operations on pointers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Increment/decrement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 an integer to a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pointer can be subtracted from each other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5 element array: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*ptr=&amp;ar[0];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if the address of ar[0] is 2000, ptr+=2; sets 	ptr to 2008.</a:t>
            </a:r>
          </a:p>
        </p:txBody>
      </p:sp>
    </p:spTree>
    <p:extLst>
      <p:ext uri="{BB962C8B-B14F-4D97-AF65-F5344CB8AC3E}">
        <p14:creationId xmlns:p14="http://schemas.microsoft.com/office/powerpoint/2010/main" val="5358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5 element array: (subtraction)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*ptr1=&amp;ar[1];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int *</a:t>
            </a:r>
            <a:r>
              <a:rPr lang="tr-TR" b="1" dirty="0" smtClean="0">
                <a:solidFill>
                  <a:srgbClr val="3E3D2D"/>
                </a:solidFill>
              </a:rPr>
              <a:t>ptr2=&amp;ar[3];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ptr2-ptr1 returns 2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comparison (&lt;, ==, &gt;)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find which pointer points to greater numbered array element.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of the same type can be assigned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36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names are constant pointers.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int ar[5];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ptr=ar; or ptr=&amp;ar[0]  assigns the address of 	first element on integer array ar to ptr.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element ar[2] can be accessed: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*(ptr+2) pointer/offset notation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tr[2] pointer/subscript notation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Also can be accessed using pointer arithmetic on the array itself *(ar+3)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can not modify an array name with pointer arithmetic.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8652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Pointer Variable Definitions and Initialization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Operators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Arguments to Functions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Using const Qualifier with Pointers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sizeof operator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Expressions and Pointer Arithmetic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Relationship between Pointers and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Arrays of Pointers 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207971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5.20: fig05_20.cpp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Using subscripting and pointer notations with arrays.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b[] =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*bPtr = b;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set bPtr to point to array b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array subscript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"Array b printed with:\n"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"Array subscript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"b["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i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"] = 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b[ i ]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the array name and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pointer/offset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"\nPointer/offset notation where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"the pointer is the array name\n"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544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371600"/>
            <a:ext cx="7010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offset1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offset1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offset1++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"*(b +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offset1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") = "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*( b + offset1 )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bPtr and array subscript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 subscript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j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"bPtr["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j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"]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bPtr[ j ]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"\nPointer/offset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output array b using bPtr and pointer/offset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offset2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offset2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offset2++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"*(bPtr +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offset2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") =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*( bPtr + offset2 )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6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6716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932516"/>
            <a:ext cx="7010400" cy="5163484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Array b printed with: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Array subscript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b[0]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b[1]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b[2]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b[3] = 40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Pointer/offset notation where the pointer is the array name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+ 0)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+ 1)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+ 2)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cs typeface="Times New Roman" panose="02020603050405020304" pitchFamily="18" charset="0"/>
              </a:rPr>
              <a:t>*(b + 3) = 40</a:t>
            </a:r>
            <a:r>
              <a:rPr lang="en-US" altLang="tr-TR" dirty="0" smtClean="0"/>
              <a:t> </a:t>
            </a:r>
          </a:p>
          <a:p>
            <a:endParaRPr lang="en-US" altLang="tr-TR" dirty="0" smtClean="0"/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 subscript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[0]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[1]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[2]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[3] = 40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Pointer/offset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+ 0)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+ 1)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+ 2)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cs typeface="Times New Roman" panose="02020603050405020304" pitchFamily="18" charset="0"/>
              </a:rPr>
              <a:t>*(</a:t>
            </a:r>
            <a:r>
              <a:rPr lang="en-US" altLang="tr-TR" dirty="0" err="1" smtClean="0">
                <a:cs typeface="Times New Roman" panose="02020603050405020304" pitchFamily="18" charset="0"/>
              </a:rPr>
              <a:t>bPtr</a:t>
            </a:r>
            <a:r>
              <a:rPr lang="en-US" altLang="tr-TR" dirty="0" smtClean="0">
                <a:cs typeface="Times New Roman" panose="02020603050405020304" pitchFamily="18" charset="0"/>
              </a:rPr>
              <a:t> + 3) = 40</a:t>
            </a:r>
            <a:r>
              <a:rPr lang="en-US" altLang="tr-TR" dirty="0" smtClean="0"/>
              <a:t>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88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Pointers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can contains pointers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array of strings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char *suit[ 4 ] = { "Hearts", "Diamonds",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"Clubs", "Spades" };</a:t>
            </a:r>
          </a:p>
          <a:p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An important issue here is the strings are not actually placed in the array. </a:t>
            </a:r>
            <a:r>
              <a:rPr lang="tr-TR" b="1" smtClean="0">
                <a:solidFill>
                  <a:srgbClr val="3E3D2D"/>
                </a:solidFill>
              </a:rPr>
              <a:t>Only pointers to first character of strings are stored.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 descr="AAEMZI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2252663"/>
            <a:ext cx="7615238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definition: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*myptr; statement defines a pointer of type int.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may initialize pointers to 0, NULL or an address.</a:t>
            </a:r>
          </a:p>
        </p:txBody>
      </p:sp>
    </p:spTree>
    <p:extLst>
      <p:ext uri="{BB962C8B-B14F-4D97-AF65-F5344CB8AC3E}">
        <p14:creationId xmlns:p14="http://schemas.microsoft.com/office/powerpoint/2010/main" val="198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&amp; (address operator)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eturns memory address of operand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a=3;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ptr;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tr=&amp;a;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these declarations and assignments, ptr points to a.</a:t>
            </a:r>
          </a:p>
        </p:txBody>
      </p:sp>
    </p:spTree>
    <p:extLst>
      <p:ext uri="{BB962C8B-B14F-4D97-AF65-F5344CB8AC3E}">
        <p14:creationId xmlns:p14="http://schemas.microsoft.com/office/powerpoint/2010/main" val="2961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* (dereferencing operator)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an alias of what its operand points to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ptr returns a in our example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can be used for assignment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*ptr= 10 modifies the value of a to 10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Dereferenced pointer must be a left value.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* and &amp; are inverses</a:t>
            </a:r>
          </a:p>
        </p:txBody>
      </p:sp>
    </p:spTree>
    <p:extLst>
      <p:ext uri="{BB962C8B-B14F-4D97-AF65-F5344CB8AC3E}">
        <p14:creationId xmlns:p14="http://schemas.microsoft.com/office/powerpoint/2010/main" val="16366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95400" y="1207971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Fig. 5.4: fig05_04.cpp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Using the &amp; and * operators.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a;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 is an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*aPtr;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aPtr is a pointer to an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a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aPtr = &amp;a;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aPtr assigned address of 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"The address of a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&amp;a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"\nThe value of aPtr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aPtr;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"\n\nThe value of a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"\nThe value of *aPtr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*aPtr;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"\n\nShowing that * and &amp; are inverses of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"each other.\n&amp;*aPtr =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&amp;*aPtr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"\n*&amp;aPtr = "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&lt;&lt; *&amp;aPtr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7913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528109"/>
            <a:ext cx="7010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896" y="2796744"/>
            <a:ext cx="7010400" cy="2209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address of a is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aPtr is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Times New Roman" panose="02020603050405020304" pitchFamily="18" charset="0"/>
              </a:rPr>
              <a:t> 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a is 7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*aPtr is 7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Times New Roman" panose="02020603050405020304" pitchFamily="18" charset="0"/>
              </a:rPr>
              <a:t> 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Showing that * and &amp; are inverses of each other.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&amp;*aPtr =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Courier New" panose="02070309020205020404" pitchFamily="49" charset="0"/>
              </a:rPr>
              <a:t>*&amp;aPtr = 0012FED4</a:t>
            </a:r>
            <a:r>
              <a:rPr lang="en-US" altLang="tr-TR" sz="12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0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10493</TotalTime>
  <Words>1346</Words>
  <Application>Microsoft Office PowerPoint</Application>
  <PresentationFormat>On-screen Show (4:3)</PresentationFormat>
  <Paragraphs>287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AvantGarde</vt:lpstr>
      <vt:lpstr>Calibri</vt:lpstr>
      <vt:lpstr>Century Gothic</vt:lpstr>
      <vt:lpstr>Courier</vt:lpstr>
      <vt:lpstr>Courier New</vt:lpstr>
      <vt:lpstr>Times New Roman</vt:lpstr>
      <vt:lpstr>Wingdings 2</vt:lpstr>
      <vt:lpstr>Austin</vt:lpstr>
      <vt:lpstr>BME162</vt:lpstr>
      <vt:lpstr>Outline</vt:lpstr>
      <vt:lpstr>Pointer Variable Definitions and Initialization</vt:lpstr>
      <vt:lpstr>Pointer Variable Definitions and Initialization</vt:lpstr>
      <vt:lpstr>Pointer Variable Definitions and Initialization</vt:lpstr>
      <vt:lpstr>Pointer Operators</vt:lpstr>
      <vt:lpstr>Pointer Operators</vt:lpstr>
      <vt:lpstr>Pointer Operators</vt:lpstr>
      <vt:lpstr>Pointer Operators</vt:lpstr>
      <vt:lpstr>Passing Arguments to Functions by Reference</vt:lpstr>
      <vt:lpstr>Passing Arguments to Functions by Reference</vt:lpstr>
      <vt:lpstr>Passing Arguments to Functions by Reference</vt:lpstr>
      <vt:lpstr>Using const Qualifier with Pointers</vt:lpstr>
      <vt:lpstr>Using const Qualifier with Pointers</vt:lpstr>
      <vt:lpstr>sizeof Operator</vt:lpstr>
      <vt:lpstr>Pointer Expressions and Pointer Arithmetic</vt:lpstr>
      <vt:lpstr>Pointer Expressions and Pointer Arithmetic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Arrays of Pointers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540</cp:revision>
  <dcterms:created xsi:type="dcterms:W3CDTF">2006-08-16T00:00:00Z</dcterms:created>
  <dcterms:modified xsi:type="dcterms:W3CDTF">2019-12-03T22:06:41Z</dcterms:modified>
</cp:coreProperties>
</file>