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45" r:id="rId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3CFD6B-7959-47A2-B35F-9BC3A42264C4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C77E9F-B426-43E0-ABF1-C906BD23CB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98275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B7B60-4572-424B-AE99-1169CBF196F0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3204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B7B60-4572-424B-AE99-1169CBF196F0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4169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B7B60-4572-424B-AE99-1169CBF196F0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1309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B7B60-4572-424B-AE99-1169CBF196F0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6048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B7B60-4572-424B-AE99-1169CBF196F0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4266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B7B60-4572-424B-AE99-1169CBF196F0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9999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B7B60-4572-424B-AE99-1169CBF196F0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2658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B7B60-4572-424B-AE99-1169CBF196F0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0033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B7B60-4572-424B-AE99-1169CBF196F0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3366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B7B60-4572-424B-AE99-1169CBF196F0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932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B7B60-4572-424B-AE99-1169CBF196F0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7923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0B7B60-4572-424B-AE99-1169CBF196F0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7281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927279" y="1390918"/>
            <a:ext cx="10341735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6000" dirty="0" err="1" smtClean="0">
                <a:solidFill>
                  <a:srgbClr val="0070C0"/>
                </a:solidFill>
                <a:latin typeface="Vladimir Script" panose="03050402040407070305" pitchFamily="66" charset="0"/>
              </a:rPr>
              <a:t>Ondördüncü</a:t>
            </a:r>
            <a:r>
              <a:rPr lang="tr-TR" sz="6000" dirty="0" smtClean="0">
                <a:solidFill>
                  <a:srgbClr val="0070C0"/>
                </a:solidFill>
                <a:latin typeface="Vladimir Script" panose="03050402040407070305" pitchFamily="66" charset="0"/>
              </a:rPr>
              <a:t> Hafta:</a:t>
            </a:r>
          </a:p>
          <a:p>
            <a:pPr algn="ctr"/>
            <a:endParaRPr lang="tr-TR" sz="6000" dirty="0" smtClean="0">
              <a:solidFill>
                <a:prstClr val="black"/>
              </a:solidFill>
              <a:latin typeface="Vladimir Script" panose="03050402040407070305" pitchFamily="66" charset="0"/>
            </a:endParaRPr>
          </a:p>
          <a:p>
            <a:pPr algn="ctr"/>
            <a:r>
              <a:rPr lang="tr-TR" sz="6000" dirty="0" smtClean="0">
                <a:solidFill>
                  <a:prstClr val="black"/>
                </a:solidFill>
                <a:latin typeface="Vladimir Script" panose="03050402040407070305" pitchFamily="66" charset="0"/>
              </a:rPr>
              <a:t> </a:t>
            </a:r>
          </a:p>
          <a:p>
            <a:pPr algn="ctr"/>
            <a:endParaRPr lang="tr-TR" sz="6000" dirty="0" smtClean="0">
              <a:solidFill>
                <a:prstClr val="black"/>
              </a:solidFill>
              <a:latin typeface="Vladimir Script" panose="03050402040407070305" pitchFamily="66" charset="0"/>
            </a:endParaRPr>
          </a:p>
          <a:p>
            <a:pPr algn="ctr"/>
            <a:r>
              <a:rPr lang="tr-TR" sz="6000" smtClean="0">
                <a:solidFill>
                  <a:srgbClr val="0070C0"/>
                </a:solidFill>
                <a:latin typeface="Vladimir Script" panose="03050402040407070305" pitchFamily="66" charset="0"/>
              </a:rPr>
              <a:t>Değerlendirme</a:t>
            </a:r>
            <a:endParaRPr lang="tr-TR" sz="6000" dirty="0" smtClean="0">
              <a:solidFill>
                <a:srgbClr val="0070C0"/>
              </a:solidFill>
              <a:latin typeface="Vladimir Script" panose="03050402040407070305" pitchFamily="66" charset="0"/>
            </a:endParaRPr>
          </a:p>
          <a:p>
            <a:pPr algn="ctr"/>
            <a:endParaRPr lang="tr-TR" dirty="0">
              <a:solidFill>
                <a:prstClr val="black"/>
              </a:solidFill>
            </a:endParaRP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96237" y="2500042"/>
            <a:ext cx="4842456" cy="2625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0992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921</TotalTime>
  <Words>5</Words>
  <Application>Microsoft Office PowerPoint</Application>
  <PresentationFormat>Geniş ekran</PresentationFormat>
  <Paragraphs>5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Vladimir Script</vt:lpstr>
      <vt:lpstr>Office Teması</vt:lpstr>
      <vt:lpstr>PowerPoint Sunusu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Hedef: Çevre okuryazarı olmak</dc:title>
  <dc:creator>rm</dc:creator>
  <cp:lastModifiedBy>RM</cp:lastModifiedBy>
  <cp:revision>109</cp:revision>
  <dcterms:created xsi:type="dcterms:W3CDTF">2016-02-29T19:43:42Z</dcterms:created>
  <dcterms:modified xsi:type="dcterms:W3CDTF">2018-04-02T10:43:57Z</dcterms:modified>
</cp:coreProperties>
</file>