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9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0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11.xml" ContentType="application/vnd.openxmlformats-officedocument.theme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theme/theme12.xml" ContentType="application/vnd.openxmlformats-officedocument.theme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theme/theme13.xml" ContentType="application/vnd.openxmlformats-officedocument.theme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theme/theme14.xml" ContentType="application/vnd.openxmlformats-officedocument.theme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theme/theme15.xml" ContentType="application/vnd.openxmlformats-officedocument.theme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theme/theme16.xml" ContentType="application/vnd.openxmlformats-officedocument.theme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theme/theme17.xml" ContentType="application/vnd.openxmlformats-officedocument.theme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theme/theme18.xml" ContentType="application/vnd.openxmlformats-officedocument.theme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theme/theme19.xml" ContentType="application/vnd.openxmlformats-officedocument.theme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0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1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2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3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slideLayouts/slideLayout287.xml" ContentType="application/vnd.openxmlformats-officedocument.presentationml.slideLayout+xml"/>
  <Override PartName="/ppt/theme/theme24.xml" ContentType="application/vnd.openxmlformats-officedocument.theme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slideLayouts/slideLayout298.xml" ContentType="application/vnd.openxmlformats-officedocument.presentationml.slideLayout+xml"/>
  <Override PartName="/ppt/slideLayouts/slideLayout299.xml" ContentType="application/vnd.openxmlformats-officedocument.presentationml.slideLayout+xml"/>
  <Override PartName="/ppt/theme/theme25.xml" ContentType="application/vnd.openxmlformats-officedocument.theme+xml"/>
  <Override PartName="/ppt/slideLayouts/slideLayout300.xml" ContentType="application/vnd.openxmlformats-officedocument.presentationml.slideLayout+xml"/>
  <Override PartName="/ppt/slideLayouts/slideLayout301.xml" ContentType="application/vnd.openxmlformats-officedocument.presentationml.slideLayout+xml"/>
  <Override PartName="/ppt/slideLayouts/slideLayout302.xml" ContentType="application/vnd.openxmlformats-officedocument.presentationml.slideLayout+xml"/>
  <Override PartName="/ppt/slideLayouts/slideLayout303.xml" ContentType="application/vnd.openxmlformats-officedocument.presentationml.slideLayout+xml"/>
  <Override PartName="/ppt/slideLayouts/slideLayout304.xml" ContentType="application/vnd.openxmlformats-officedocument.presentationml.slideLayout+xml"/>
  <Override PartName="/ppt/slideLayouts/slideLayout305.xml" ContentType="application/vnd.openxmlformats-officedocument.presentationml.slideLayout+xml"/>
  <Override PartName="/ppt/slideLayouts/slideLayout306.xml" ContentType="application/vnd.openxmlformats-officedocument.presentationml.slideLayout+xml"/>
  <Override PartName="/ppt/slideLayouts/slideLayout307.xml" ContentType="application/vnd.openxmlformats-officedocument.presentationml.slideLayout+xml"/>
  <Override PartName="/ppt/slideLayouts/slideLayout308.xml" ContentType="application/vnd.openxmlformats-officedocument.presentationml.slideLayout+xml"/>
  <Override PartName="/ppt/slideLayouts/slideLayout309.xml" ContentType="application/vnd.openxmlformats-officedocument.presentationml.slideLayout+xml"/>
  <Override PartName="/ppt/slideLayouts/slideLayout310.xml" ContentType="application/vnd.openxmlformats-officedocument.presentationml.slideLayout+xml"/>
  <Override PartName="/ppt/slideLayouts/slideLayout311.xml" ContentType="application/vnd.openxmlformats-officedocument.presentationml.slideLayout+xml"/>
  <Override PartName="/ppt/theme/theme26.xml" ContentType="application/vnd.openxmlformats-officedocument.theme+xml"/>
  <Override PartName="/ppt/slideLayouts/slideLayout312.xml" ContentType="application/vnd.openxmlformats-officedocument.presentationml.slideLayout+xml"/>
  <Override PartName="/ppt/slideLayouts/slideLayout313.xml" ContentType="application/vnd.openxmlformats-officedocument.presentationml.slideLayout+xml"/>
  <Override PartName="/ppt/slideLayouts/slideLayout314.xml" ContentType="application/vnd.openxmlformats-officedocument.presentationml.slideLayout+xml"/>
  <Override PartName="/ppt/slideLayouts/slideLayout315.xml" ContentType="application/vnd.openxmlformats-officedocument.presentationml.slideLayout+xml"/>
  <Override PartName="/ppt/slideLayouts/slideLayout316.xml" ContentType="application/vnd.openxmlformats-officedocument.presentationml.slideLayout+xml"/>
  <Override PartName="/ppt/slideLayouts/slideLayout317.xml" ContentType="application/vnd.openxmlformats-officedocument.presentationml.slideLayout+xml"/>
  <Override PartName="/ppt/slideLayouts/slideLayout318.xml" ContentType="application/vnd.openxmlformats-officedocument.presentationml.slideLayout+xml"/>
  <Override PartName="/ppt/slideLayouts/slideLayout319.xml" ContentType="application/vnd.openxmlformats-officedocument.presentationml.slideLayout+xml"/>
  <Override PartName="/ppt/slideLayouts/slideLayout320.xml" ContentType="application/vnd.openxmlformats-officedocument.presentationml.slideLayout+xml"/>
  <Override PartName="/ppt/slideLayouts/slideLayout321.xml" ContentType="application/vnd.openxmlformats-officedocument.presentationml.slideLayout+xml"/>
  <Override PartName="/ppt/slideLayouts/slideLayout322.xml" ContentType="application/vnd.openxmlformats-officedocument.presentationml.slideLayout+xml"/>
  <Override PartName="/ppt/theme/theme27.xml" ContentType="application/vnd.openxmlformats-officedocument.theme+xml"/>
  <Override PartName="/ppt/slideLayouts/slideLayout323.xml" ContentType="application/vnd.openxmlformats-officedocument.presentationml.slideLayout+xml"/>
  <Override PartName="/ppt/slideLayouts/slideLayout324.xml" ContentType="application/vnd.openxmlformats-officedocument.presentationml.slideLayout+xml"/>
  <Override PartName="/ppt/slideLayouts/slideLayout325.xml" ContentType="application/vnd.openxmlformats-officedocument.presentationml.slideLayout+xml"/>
  <Override PartName="/ppt/slideLayouts/slideLayout326.xml" ContentType="application/vnd.openxmlformats-officedocument.presentationml.slideLayout+xml"/>
  <Override PartName="/ppt/slideLayouts/slideLayout327.xml" ContentType="application/vnd.openxmlformats-officedocument.presentationml.slideLayout+xml"/>
  <Override PartName="/ppt/slideLayouts/slideLayout328.xml" ContentType="application/vnd.openxmlformats-officedocument.presentationml.slideLayout+xml"/>
  <Override PartName="/ppt/slideLayouts/slideLayout329.xml" ContentType="application/vnd.openxmlformats-officedocument.presentationml.slideLayout+xml"/>
  <Override PartName="/ppt/slideLayouts/slideLayout330.xml" ContentType="application/vnd.openxmlformats-officedocument.presentationml.slideLayout+xml"/>
  <Override PartName="/ppt/slideLayouts/slideLayout331.xml" ContentType="application/vnd.openxmlformats-officedocument.presentationml.slideLayout+xml"/>
  <Override PartName="/ppt/slideLayouts/slideLayout332.xml" ContentType="application/vnd.openxmlformats-officedocument.presentationml.slideLayout+xml"/>
  <Override PartName="/ppt/slideLayouts/slideLayout333.xml" ContentType="application/vnd.openxmlformats-officedocument.presentationml.slideLayout+xml"/>
  <Override PartName="/ppt/slideLayouts/slideLayout334.xml" ContentType="application/vnd.openxmlformats-officedocument.presentationml.slideLayout+xml"/>
  <Override PartName="/ppt/theme/theme28.xml" ContentType="application/vnd.openxmlformats-officedocument.theme+xml"/>
  <Override PartName="/ppt/slideLayouts/slideLayout335.xml" ContentType="application/vnd.openxmlformats-officedocument.presentationml.slideLayout+xml"/>
  <Override PartName="/ppt/slideLayouts/slideLayout336.xml" ContentType="application/vnd.openxmlformats-officedocument.presentationml.slideLayout+xml"/>
  <Override PartName="/ppt/slideLayouts/slideLayout337.xml" ContentType="application/vnd.openxmlformats-officedocument.presentationml.slideLayout+xml"/>
  <Override PartName="/ppt/slideLayouts/slideLayout338.xml" ContentType="application/vnd.openxmlformats-officedocument.presentationml.slideLayout+xml"/>
  <Override PartName="/ppt/slideLayouts/slideLayout339.xml" ContentType="application/vnd.openxmlformats-officedocument.presentationml.slideLayout+xml"/>
  <Override PartName="/ppt/slideLayouts/slideLayout340.xml" ContentType="application/vnd.openxmlformats-officedocument.presentationml.slideLayout+xml"/>
  <Override PartName="/ppt/slideLayouts/slideLayout341.xml" ContentType="application/vnd.openxmlformats-officedocument.presentationml.slideLayout+xml"/>
  <Override PartName="/ppt/slideLayouts/slideLayout342.xml" ContentType="application/vnd.openxmlformats-officedocument.presentationml.slideLayout+xml"/>
  <Override PartName="/ppt/slideLayouts/slideLayout343.xml" ContentType="application/vnd.openxmlformats-officedocument.presentationml.slideLayout+xml"/>
  <Override PartName="/ppt/slideLayouts/slideLayout344.xml" ContentType="application/vnd.openxmlformats-officedocument.presentationml.slideLayout+xml"/>
  <Override PartName="/ppt/slideLayouts/slideLayout345.xml" ContentType="application/vnd.openxmlformats-officedocument.presentationml.slideLayout+xml"/>
  <Override PartName="/ppt/slideLayouts/slideLayout346.xml" ContentType="application/vnd.openxmlformats-officedocument.presentationml.slideLayout+xml"/>
  <Override PartName="/ppt/theme/theme29.xml" ContentType="application/vnd.openxmlformats-officedocument.theme+xml"/>
  <Override PartName="/ppt/theme/theme30.xml" ContentType="application/vnd.openxmlformats-officedocument.theme+xml"/>
  <Override PartName="/ppt/theme/theme3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9" r:id="rId1"/>
    <p:sldMasterId id="2147485719" r:id="rId2"/>
    <p:sldMasterId id="2147485873" r:id="rId3"/>
    <p:sldMasterId id="2147485886" r:id="rId4"/>
    <p:sldMasterId id="2147485898" r:id="rId5"/>
    <p:sldMasterId id="2147485912" r:id="rId6"/>
    <p:sldMasterId id="2147485925" r:id="rId7"/>
    <p:sldMasterId id="2147485938" r:id="rId8"/>
    <p:sldMasterId id="2147485951" r:id="rId9"/>
    <p:sldMasterId id="2147485968" r:id="rId10"/>
    <p:sldMasterId id="2147485981" r:id="rId11"/>
    <p:sldMasterId id="2147485994" r:id="rId12"/>
    <p:sldMasterId id="2147486011" r:id="rId13"/>
    <p:sldMasterId id="2147486023" r:id="rId14"/>
    <p:sldMasterId id="2147486035" r:id="rId15"/>
    <p:sldMasterId id="2147486048" r:id="rId16"/>
    <p:sldMasterId id="2147486060" r:id="rId17"/>
    <p:sldMasterId id="2147486072" r:id="rId18"/>
    <p:sldMasterId id="2147486085" r:id="rId19"/>
    <p:sldMasterId id="2147486097" r:id="rId20"/>
    <p:sldMasterId id="2147486110" r:id="rId21"/>
    <p:sldMasterId id="2147486122" r:id="rId22"/>
    <p:sldMasterId id="2147486134" r:id="rId23"/>
    <p:sldMasterId id="2147486146" r:id="rId24"/>
    <p:sldMasterId id="2147486159" r:id="rId25"/>
    <p:sldMasterId id="2147486172" r:id="rId26"/>
    <p:sldMasterId id="2147486185" r:id="rId27"/>
    <p:sldMasterId id="2147486197" r:id="rId28"/>
    <p:sldMasterId id="2147486210" r:id="rId29"/>
  </p:sldMasterIdLst>
  <p:notesMasterIdLst>
    <p:notesMasterId r:id="rId42"/>
  </p:notesMasterIdLst>
  <p:handoutMasterIdLst>
    <p:handoutMasterId r:id="rId43"/>
  </p:handoutMasterIdLst>
  <p:sldIdLst>
    <p:sldId id="296" r:id="rId30"/>
    <p:sldId id="664" r:id="rId31"/>
    <p:sldId id="665" r:id="rId32"/>
    <p:sldId id="647" r:id="rId33"/>
    <p:sldId id="648" r:id="rId34"/>
    <p:sldId id="649" r:id="rId35"/>
    <p:sldId id="650" r:id="rId36"/>
    <p:sldId id="651" r:id="rId37"/>
    <p:sldId id="652" r:id="rId38"/>
    <p:sldId id="653" r:id="rId39"/>
    <p:sldId id="646" r:id="rId40"/>
    <p:sldId id="661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85246" autoAdjust="0"/>
  </p:normalViewPr>
  <p:slideViewPr>
    <p:cSldViewPr>
      <p:cViewPr varScale="1">
        <p:scale>
          <a:sx n="62" d="100"/>
          <a:sy n="62" d="100"/>
        </p:scale>
        <p:origin x="-1656" y="-90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5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4.xml"/><Relationship Id="rId38" Type="http://schemas.openxmlformats.org/officeDocument/2006/relationships/slide" Target="slides/slide9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3.xml"/><Relationship Id="rId37" Type="http://schemas.openxmlformats.org/officeDocument/2006/relationships/slide" Target="slides/slide8.xml"/><Relationship Id="rId40" Type="http://schemas.openxmlformats.org/officeDocument/2006/relationships/slide" Target="slides/slide11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2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1.xml"/><Relationship Id="rId35" Type="http://schemas.openxmlformats.org/officeDocument/2006/relationships/slide" Target="slides/slide6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040B164-9205-466D-8A84-A02FC7B2FA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108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3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2840AB-C8D3-42FF-8DA6-60673F8D70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8275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1565A6B-B47B-494C-918C-5998E0C5C4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414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691E3-2ACB-4323-8212-3322362BBE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798342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2D0DE-E5DA-46AA-9D90-2CC5F1C679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437455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F0758-E1C9-4110-8B5B-3D72B641F1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386521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2F6EA-CBA5-4D71-889C-FC0E0B8A78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749487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6F559-515F-49CE-B8CD-38203E583B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4407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6F6A8-E2CB-4DD5-B37C-BFB9DFC4A0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892474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6CA7D-B6A5-4449-A025-93999B4835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579391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88BDA-D2E8-4399-8D78-DF8533451E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31766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193E8-5DAD-40B5-A303-EEB18037B7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303873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3F085-593F-4861-9620-DC9912AFAC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229414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E000C-F78D-4CD1-9434-685C295D7E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919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AAE25-1E88-4AC0-99C4-EDC5D4976B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8840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67A30-BECD-434F-9C8B-D70A84B5F0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808270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C93A0-C80D-4E8A-BCE0-3C19A222EC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252177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0C57197-A73B-4BD1-8279-CD9933297B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250112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B13B8-C9A6-4C88-8B9D-9FFF5AB3D2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630369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5BC41-A193-4ADC-BE2D-3A6BA0859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1989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7928E-FDF2-423D-8D90-1E8F57F52E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907784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395E-9BEA-463D-9FFD-67933456D9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523105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E0D42-04E9-4914-9F2D-D8944B891D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315927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97C66-5DBC-4FD6-967C-AE5537B57C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65932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AA0CA-05CD-430B-8121-557F63338C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8655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266BD-37E8-497F-9D73-8B4A38439F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01006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88B47-04F7-434B-B646-482B138CD6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675575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700DB-32CF-45D8-ACA6-87E10E18B4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21158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7ED1B-21F0-4144-AFC8-B759B55BEA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81956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12C9F-C548-45C7-90C6-7800AF9E04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10406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13887E3-E04D-42FA-B443-BF2E74A8F2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218507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C2B0A-30D3-40BB-B14D-08FF35F422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422143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268E1-782F-4FCD-B106-C12B4F6647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84220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0C8BB-19A9-4206-98E0-6C2A084505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297943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B30EC-5ADD-496E-96BC-D2FF43EAB4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251189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1360-9FB5-450A-B582-9C44C22524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6578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276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2FC7E14-0D24-49A4-82F4-083E87A4F4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825286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4B52D-76D2-4035-899B-6203982702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975718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723AB-82A0-4375-81BE-8ECCF9BB2E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17482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E9D0D-EC07-42C6-9375-CFD259AB97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699848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F44DE-A7F5-4188-8897-AF3EF14F0F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933516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5847A-8F03-43A0-B5DF-2A250FFFE7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170789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38611-B722-403E-94BF-73AECD88D3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751016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2BED37A-2C57-4444-BCF7-1D50F84609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66737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BA689-F4B9-4042-85BF-DDAC80CC64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49902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4E208-3226-4E47-AC79-23FD08257F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634884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2DC3B-EC87-4A76-B466-71BEF2DE4E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327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DF486ED-2C1F-4D75-91BF-8F28FC669F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97164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13A4C-4E74-4A03-9422-9C214F0302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823136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99E19-557C-48B7-95D5-FDDA7BCC42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01223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313CC-6655-45E4-873A-00D2952CFC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635237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B697-2265-4995-A727-B52ACB3AE6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713786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DAD47-DE60-4052-95C4-F0B1365081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935038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FE187-28CD-4A05-B03E-6DF9B89EC5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329640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3DDA4-F88B-4F9B-9D70-734B0B31AB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537544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5401D-3DE8-42EA-8ACD-89A2D2D5E9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487210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143A0-DB79-4F41-AA81-49549D7B1E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30505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47F2F-2702-49DB-9102-F897D56F06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686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28CCD5B-C86D-4E14-A0DD-5E321C10E2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222460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FA47-5628-4D18-9152-53EA3B5C69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5844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A1B71-D2C5-4678-A305-AF15C8D38A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205856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300640-E64B-4F20-8800-692D90B61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3711775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21CAC-6B78-4375-BD71-ECC8592C2B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74413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ED4F6-E098-4BB3-8E51-0FF46E7A71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648981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B00BC-374A-4059-9806-58DF51FBF1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6733699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8C82E-55C3-4193-8121-153E03CFF1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513695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C8716-B550-4959-BD64-1529729963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06747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D8C86-B9AA-49F7-A2F4-14A49FC1DC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54512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C5A84-885D-4B3A-848F-6EF9BD6E5B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9382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55543C3-AF22-4FE5-A2E1-1523CF5AC8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322691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F02E9-3605-49DE-A984-70B8876810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392162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937D3-0E8E-491D-B97C-07BB1FA70C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261481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1FAD7-BD4E-4BB1-9175-CA74148B59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400304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8F4157E-417C-46E5-A5F0-82939ECB41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199041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C3FA8-2721-46CA-AEFF-E737D6717E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948780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FC744-3096-419E-9BA8-F8B52A5CCA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77627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6BFD8-01BB-4510-A6F4-1E2BBFC287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521961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C9412-F992-4EC0-A72A-7048C94A4D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405316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F5324-30FE-4338-AF04-F0DFB1A2E6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32609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6A4E8-105F-4525-A12F-DC4195A012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5468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C540B70-D2FF-47BD-8EA1-4D20F738DC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940794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4061-CED8-40E2-837B-75E4B8F647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441474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DAF82-263C-44B7-9313-F915B7B266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767575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CB191-735B-45E0-B7DE-313143984A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98761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BA50B-B5F4-4925-A31A-3C670DDA5E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03145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EA01512-505F-4CC3-90D4-CEBF82DFAF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659801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0B68C-38F8-4771-88C5-EC84E88A1E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32062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18E7E-82D9-46ED-9869-63337CBE47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885665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D2359-D4CB-4036-AD0C-FA8208BB15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72507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FB365-979B-46B7-9631-81D8BC648B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43538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1D93D-67FD-45E7-9DC5-77D941BF43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01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5B48AFB-710B-4F88-BBB2-3EA966028E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24190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AE6B7-78B9-47C9-90B1-D4C4781D7E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542701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C0F4E-2042-49B2-AF74-22164F45DF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6775741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AD47F-D0F5-49CD-96C6-D1B8A3DFCF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434228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DB4F1-8BC7-47CF-93C5-1622D36F2F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4125599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DC37B-DB25-426C-AC21-7CECEBD38F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742910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B26B-6543-4F28-93D1-46300E7823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6030739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5789B3A-B98D-4D8E-A413-758C1D8231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672229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9E48C-7286-4616-996B-4D15DC7878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0988683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2F171-3404-4DF6-9CF4-2E76D0D880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791748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A0974-82F1-43BF-81FB-ED3C268D2B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06831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003FA9-243B-4726-9B9C-54F9BC3966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119850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A81B-7FFB-45DE-B9D2-222C41C130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863770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CD440-9D15-44B4-BE47-48EE478893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8866053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E9DF6-75A4-47C6-A0F5-A8B24054E5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2277329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95216-DA56-41C0-988C-EA8F46CED0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75112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3F08F-DF58-4FE2-8B01-40D955370C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656426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901A2-9783-48EE-AAF0-F24E87FD89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8548745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55FD1-6505-4E02-B7D6-2E2D433449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965452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B8BD0A1-1969-4349-88CD-74E8245F79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9075174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95379-0C17-4DB8-90E4-F9F19CFC14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840368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76972-133C-4A38-A2C3-A657967150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390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1E8A9-44E8-464B-B6F2-A849E29D0D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4094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8E4708-9062-47BB-A0E3-2C7B632B7A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7679232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2C34B-7DA1-4527-AE8A-4D1986E525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8022150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176F7-EBA7-45A0-BB8B-F4954BE770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205517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996B7-ADEC-4F88-8321-158C30EB14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73782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E6760-2C8C-488E-98ED-DEB53770CC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62132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FFA93-72CF-41A6-8CD1-A5763A036E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9252494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F50AA-7CD2-40E9-BC90-3FDEC92159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683391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768D2-0B3C-44C8-9E6B-291F0DFE28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147500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20C2B-B5EA-4295-8124-8CECB2AD44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591687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6A18AE0-EF99-4856-A0A0-838982D5E2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82071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392E5-FEF6-4CD5-9AAB-037DD2CA3C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72490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212E44-9EE7-4CCA-8221-A1099F738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5998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0D160-F306-494E-A5DC-D8BC686679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958612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BE4F5-EB24-4306-85ED-3E1295DB6D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118019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9380A-0BED-46E5-89F2-80CEC1CB7C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0708955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032C2-0AA1-4A7A-8B75-E163AF450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915641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E2EDC-2A25-497D-897A-A2205D46DB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3381580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755E1-A675-4860-A9EC-559C70F3CA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87148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5AD3F-5244-4058-BB8F-4B3F0DC182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589680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28688-60E5-4070-A40C-C4218A50B3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36259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8C99A-2644-4A24-B5C9-BD9CACC461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118733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1C325-2058-4117-9A9F-4570AD1178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9981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3430783-EA33-4109-A728-2616D80137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787563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C3C4AAE-8C15-46C4-937F-BF32FA869D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7026497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8655A-7421-455C-AE01-F776404578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371181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3E66F-F52B-4FFE-9261-F1EE48EEF2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3295774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EA8F7-FF6D-4140-B79C-9E428CEB5E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062640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B28A7-2E0E-4D5C-9C72-FCED5E5C0A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8608603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8DC12-3876-467F-B995-91476F6872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4138059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43C34-BF37-4DB4-BB53-63D6A5FCED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1685914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6257A-964A-41B1-81FC-F101A12F1F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224076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AB16F-C0E8-4871-8FD6-9213678BD0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7587832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4B8E2-FE2C-4F83-ACC5-4C89420A99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49385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747E4F-CFFE-4338-AF0B-65ECA437D6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1008682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27B59-5C74-4FF0-8D7E-3ACE09CF36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5217822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6AE8AD5-C0BD-47F9-940A-81C7F7483A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2152866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E10BC-BD8F-4661-A171-FAC8AEFBB4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7597988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FD65E-B184-4EF5-A1D9-9CD172F3D4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1195483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77A0-39EF-44AA-9BE0-B969CC3648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4574262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EA19B-7AE4-4128-BA4A-114F2D9168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628230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5C51A-EFC0-46CF-ABD8-E2F452F4C0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9469960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6B92-3392-4E8A-BAFE-DB06A98CF0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5763193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A0705-CD13-4A35-8B3B-F590836952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8861413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A8759-5383-4375-946F-2BF517A501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33705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8C45304-50C7-47D8-B2E5-13D475CDE1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9161063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DA65C-1A2A-4B16-BD76-02BA23A5E9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8393674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F1E8C-D910-4F8D-8696-3CEF34DC4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783905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83876-A5E1-4D2A-A8C5-BE76825B7A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7718407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C318E5B-AFC8-41B9-B358-308F1E9AA1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0124676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BDB76A-527B-4DE5-80B0-9408E99C75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4986157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FF3360A-CFD7-4C8A-8BC5-0A1C4CDCF5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2743524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85611E1-965F-4DF2-B68C-7579CDDACF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7140583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5BC78DC-3944-48A3-9D6D-58072AD0CB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0737790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B5C217-8C9D-498C-A2C2-78D9F7050A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5335221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279FD4D-8425-49B4-8653-9379353117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85466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12A3F-5074-4582-8754-6260D356DF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3867881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F3C7AB5-F467-47C2-A8F2-D749AAA7FD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186697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E90E97-13AC-4337-87A6-3690A87C81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2738939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8F76E26-9491-4745-9A10-26A91C3DD2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9732214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D534998-B384-4BC1-8D93-4E40E023F6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8313606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E64E5658-2BC6-4DBD-9D9A-E186C302F30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5858330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922226-3395-45C0-88D6-A9E13EC6B3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2951198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5D89D75-99CC-4B26-984B-6FF1D1562B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5569430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18D310-60EC-42A3-8CFE-CE5BB4DFEA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9887321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0699DD7-98DA-45C4-A86C-7EBF008075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47849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8BE051C-E100-4057-9A02-C850D5B025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0030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D8651-9265-4CAD-8C3A-D6FB3E86DE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7458819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3CB2B6E-3788-4116-B051-91E6429212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1768659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CBAB6DC-C833-47BA-BD73-7FA48205E5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4731326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8DD3315-FCA0-493D-AD5E-C63477CD89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2978843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34CF285-F1F8-491F-A7ED-AED88FB8AB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7537426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BFFA0BC-2AE0-44A3-87D4-477110E213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3461949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EBF2620B-CE71-4DC0-A24A-802A9D1154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7518515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405CAF-10D5-426C-BACE-9AFF26E987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6799669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716C82-5198-4DAB-A67A-0E7BFFE64F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932142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0938EA-7ADB-48B8-B242-C1497E6268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6498365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4CFC12-C8DF-435E-AD72-6651BE8A2D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50467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591A5-3C8B-4C30-B7B3-53922B4CCC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1752440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4CEDE69-8FA7-4EEB-84AC-4539A0FDA0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8763871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2B15D91-5AD1-4DF9-A1BD-072E22C3BB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7783396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0E5878-5593-4751-ABEF-BD9850F1B0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890397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0C6CA1-05E2-4130-96EC-7B764EE0DC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1830220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5C5D4A-5EBD-4447-84CE-1A4A2F82A4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537416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CD4231-668D-4849-8DD8-47FD2B57CB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9720152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406A8B1-391E-4F76-8CAF-5283587930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671163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7CA4A-9611-44D2-8632-FD90014477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8454112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B1080-80A3-4865-B5F6-F47A22083C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0132870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D6997-D6F7-4C47-A37F-A254ABF28D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01216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734BD-A67D-4CD3-BED6-A3E9D4BC16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2583743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A705C-751A-4471-A642-96AB4E58F3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7964603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5AF3B-51B0-403B-9F00-D1AA5A1020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523681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94E16-C394-4F9F-B542-4678170FA8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9741813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C226B-3A2C-4A15-8978-FE987B6F80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3423018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416D6-A294-42CC-BACC-84D1D200F9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1155761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4E2FF-8815-490D-AAAB-C17EEB8473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3018435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ED67D-EEAE-49A4-8407-C94A82EC1C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9393879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A4BB4-3585-4D54-A230-B5E3B6B117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4643918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DF16746-01C3-481A-BE5C-41638043AE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2157434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FDED5-1BA7-479F-B53A-0EB470BC5A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51269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DF5A7-FCA4-4389-B4A9-B62E14F93A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10432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AA59C-71D9-49A0-A4B4-E5B17AD6C7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1528583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B7E38-96B9-4704-B749-DD501AF3B5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12705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0C121-C7CE-4194-AE6D-DCC8887B72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7928030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8C0C3-B193-47F8-AF5D-8D65E77667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5948493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292A-109F-45B6-AB63-E8A8873FFB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9348534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9AE0-973D-4F9B-B189-70DCF81AD0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9811275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EE105-08BC-4A73-85FA-D15E25D51C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7514878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8F160-60DF-49B0-81A3-861E4511DF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7244342"/>
      </p:ext>
    </p:extLst>
  </p:cSld>
  <p:clrMapOvr>
    <a:masterClrMapping/>
  </p:clrMapOvr>
</p:sldLayout>
</file>

<file path=ppt/slideLayouts/slideLayout2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C0734-36A6-48BB-A400-6E34AC0C91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1971174"/>
      </p:ext>
    </p:extLst>
  </p:cSld>
  <p:clrMapOvr>
    <a:masterClrMapping/>
  </p:clrMapOvr>
</p:sldLayout>
</file>

<file path=ppt/slideLayouts/slideLayout29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62A37-C5FA-436D-A1AF-0D0215AE9C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424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BF202-3403-4584-A062-DBDE1489AC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254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DFA82-CBDB-4ED2-9C68-0E99540F39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758163"/>
      </p:ext>
    </p:extLst>
  </p:cSld>
  <p:clrMapOvr>
    <a:masterClrMapping/>
  </p:clrMapOvr>
</p:sldLayout>
</file>

<file path=ppt/slideLayouts/slideLayout3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0BAEA50-65C8-4CC1-AF4B-A2C1F815CC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5586368"/>
      </p:ext>
    </p:extLst>
  </p:cSld>
  <p:clrMapOvr>
    <a:masterClrMapping/>
  </p:clrMapOvr>
</p:sldLayout>
</file>

<file path=ppt/slideLayouts/slideLayout3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A86AC-2926-4FF3-8544-9E92883127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708835"/>
      </p:ext>
    </p:extLst>
  </p:cSld>
  <p:clrMapOvr>
    <a:masterClrMapping/>
  </p:clrMapOvr>
</p:sldLayout>
</file>

<file path=ppt/slideLayouts/slideLayout3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E22AB-171A-497A-9517-BA28B37FAB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310842"/>
      </p:ext>
    </p:extLst>
  </p:cSld>
  <p:clrMapOvr>
    <a:masterClrMapping/>
  </p:clrMapOvr>
</p:sldLayout>
</file>

<file path=ppt/slideLayouts/slideLayout3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4963E-E488-4221-ABC4-D9E3C61990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0400959"/>
      </p:ext>
    </p:extLst>
  </p:cSld>
  <p:clrMapOvr>
    <a:masterClrMapping/>
  </p:clrMapOvr>
</p:sldLayout>
</file>

<file path=ppt/slideLayouts/slideLayout3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9E29-ABEB-4953-826A-9325A0DD87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8345713"/>
      </p:ext>
    </p:extLst>
  </p:cSld>
  <p:clrMapOvr>
    <a:masterClrMapping/>
  </p:clrMapOvr>
</p:sldLayout>
</file>

<file path=ppt/slideLayouts/slideLayout3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66667-5BC4-4175-B4D9-3704A0703E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405125"/>
      </p:ext>
    </p:extLst>
  </p:cSld>
  <p:clrMapOvr>
    <a:masterClrMapping/>
  </p:clrMapOvr>
</p:sldLayout>
</file>

<file path=ppt/slideLayouts/slideLayout3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14390-3D8F-4AAF-BF32-6484BA4417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8800332"/>
      </p:ext>
    </p:extLst>
  </p:cSld>
  <p:clrMapOvr>
    <a:masterClrMapping/>
  </p:clrMapOvr>
</p:sldLayout>
</file>

<file path=ppt/slideLayouts/slideLayout3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4BB35-0BC9-42DD-A666-AEE678749B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5447016"/>
      </p:ext>
    </p:extLst>
  </p:cSld>
  <p:clrMapOvr>
    <a:masterClrMapping/>
  </p:clrMapOvr>
</p:sldLayout>
</file>

<file path=ppt/slideLayouts/slideLayout3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ADF9A-56E7-4D9D-A056-630869A75D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1160646"/>
      </p:ext>
    </p:extLst>
  </p:cSld>
  <p:clrMapOvr>
    <a:masterClrMapping/>
  </p:clrMapOvr>
</p:sldLayout>
</file>

<file path=ppt/slideLayouts/slideLayout3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F49D9-0D39-499C-A97D-1287CBC289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8537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AB83F-F214-4CC3-89C6-174D1618AD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866951"/>
      </p:ext>
    </p:extLst>
  </p:cSld>
  <p:clrMapOvr>
    <a:masterClrMapping/>
  </p:clrMapOvr>
</p:sldLayout>
</file>

<file path=ppt/slideLayouts/slideLayout3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6FA21-D0F8-41D6-B6C6-CAD910B620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2007399"/>
      </p:ext>
    </p:extLst>
  </p:cSld>
  <p:clrMapOvr>
    <a:masterClrMapping/>
  </p:clrMapOvr>
</p:sldLayout>
</file>

<file path=ppt/slideLayouts/slideLayout3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AAAA3-3AC9-4997-BAD3-B7269EFCE7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3918926"/>
      </p:ext>
    </p:extLst>
  </p:cSld>
  <p:clrMapOvr>
    <a:masterClrMapping/>
  </p:clrMapOvr>
</p:sldLayout>
</file>

<file path=ppt/slideLayouts/slideLayout3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FE7D67-5A60-4F67-AE98-5BE095CDF3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480841"/>
      </p:ext>
    </p:extLst>
  </p:cSld>
  <p:clrMapOvr>
    <a:masterClrMapping/>
  </p:clrMapOvr>
</p:sldLayout>
</file>

<file path=ppt/slideLayouts/slideLayout3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26EBD-95EE-4744-B705-F05AE84814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691733"/>
      </p:ext>
    </p:extLst>
  </p:cSld>
  <p:clrMapOvr>
    <a:masterClrMapping/>
  </p:clrMapOvr>
</p:sldLayout>
</file>

<file path=ppt/slideLayouts/slideLayout3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BF24D-D706-421F-931D-7C243ADE44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1985387"/>
      </p:ext>
    </p:extLst>
  </p:cSld>
  <p:clrMapOvr>
    <a:masterClrMapping/>
  </p:clrMapOvr>
</p:sldLayout>
</file>

<file path=ppt/slideLayouts/slideLayout3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59DE0-1782-41EC-B631-0FC8C571E8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5260408"/>
      </p:ext>
    </p:extLst>
  </p:cSld>
  <p:clrMapOvr>
    <a:masterClrMapping/>
  </p:clrMapOvr>
</p:sldLayout>
</file>

<file path=ppt/slideLayouts/slideLayout3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BD78-4388-4E9A-86F8-53C617A2B1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526580"/>
      </p:ext>
    </p:extLst>
  </p:cSld>
  <p:clrMapOvr>
    <a:masterClrMapping/>
  </p:clrMapOvr>
</p:sldLayout>
</file>

<file path=ppt/slideLayouts/slideLayout3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7E273-810D-4160-BC58-7707C3E1D8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7656"/>
      </p:ext>
    </p:extLst>
  </p:cSld>
  <p:clrMapOvr>
    <a:masterClrMapping/>
  </p:clrMapOvr>
</p:sldLayout>
</file>

<file path=ppt/slideLayouts/slideLayout3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33DD0-ED2E-46B3-BEFB-1C02A29717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992467"/>
      </p:ext>
    </p:extLst>
  </p:cSld>
  <p:clrMapOvr>
    <a:masterClrMapping/>
  </p:clrMapOvr>
</p:sldLayout>
</file>

<file path=ppt/slideLayouts/slideLayout3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E7648-7E79-4D16-995F-5A51C876DA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78047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C951E-D057-446B-8845-F0E77A8C01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7141187"/>
      </p:ext>
    </p:extLst>
  </p:cSld>
  <p:clrMapOvr>
    <a:masterClrMapping/>
  </p:clrMapOvr>
</p:sldLayout>
</file>

<file path=ppt/slideLayouts/slideLayout3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48115-D7E4-44B9-9B3E-A2E5F26A3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288080"/>
      </p:ext>
    </p:extLst>
  </p:cSld>
  <p:clrMapOvr>
    <a:masterClrMapping/>
  </p:clrMapOvr>
</p:sldLayout>
</file>

<file path=ppt/slideLayouts/slideLayout3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3021E-B49D-4FED-B2BE-82CFB06F17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896086"/>
      </p:ext>
    </p:extLst>
  </p:cSld>
  <p:clrMapOvr>
    <a:masterClrMapping/>
  </p:clrMapOvr>
</p:sldLayout>
</file>

<file path=ppt/slideLayouts/slideLayout3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4B4AD-6FA0-4570-8E53-6C39549330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1758323"/>
      </p:ext>
    </p:extLst>
  </p:cSld>
  <p:clrMapOvr>
    <a:masterClrMapping/>
  </p:clrMapOvr>
</p:sldLayout>
</file>

<file path=ppt/slideLayouts/slideLayout3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D258B12-581E-4BFA-A134-63CCC23E28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8798626"/>
      </p:ext>
    </p:extLst>
  </p:cSld>
  <p:clrMapOvr>
    <a:masterClrMapping/>
  </p:clrMapOvr>
</p:sldLayout>
</file>

<file path=ppt/slideLayouts/slideLayout3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E3381-7AED-4D69-8F3E-521B081A66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7839219"/>
      </p:ext>
    </p:extLst>
  </p:cSld>
  <p:clrMapOvr>
    <a:masterClrMapping/>
  </p:clrMapOvr>
</p:sldLayout>
</file>

<file path=ppt/slideLayouts/slideLayout3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348B7-E9BC-4BC0-A44D-1AFC759712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345683"/>
      </p:ext>
    </p:extLst>
  </p:cSld>
  <p:clrMapOvr>
    <a:masterClrMapping/>
  </p:clrMapOvr>
</p:sldLayout>
</file>

<file path=ppt/slideLayouts/slideLayout3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66E9E-77C2-4F5D-BA9C-395C1A2D3A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963946"/>
      </p:ext>
    </p:extLst>
  </p:cSld>
  <p:clrMapOvr>
    <a:masterClrMapping/>
  </p:clrMapOvr>
</p:sldLayout>
</file>

<file path=ppt/slideLayouts/slideLayout3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C4D18-9BC2-4A85-8628-6663DFBFBF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234622"/>
      </p:ext>
    </p:extLst>
  </p:cSld>
  <p:clrMapOvr>
    <a:masterClrMapping/>
  </p:clrMapOvr>
</p:sldLayout>
</file>

<file path=ppt/slideLayouts/slideLayout3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16AB3-1F1F-4565-9FF6-6F4274CF09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9879477"/>
      </p:ext>
    </p:extLst>
  </p:cSld>
  <p:clrMapOvr>
    <a:masterClrMapping/>
  </p:clrMapOvr>
</p:sldLayout>
</file>

<file path=ppt/slideLayouts/slideLayout3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4231C-9268-4D5C-B2B0-B0DA245747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4735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3E612-67CE-49EA-B083-9B128EB8E3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1396027"/>
      </p:ext>
    </p:extLst>
  </p:cSld>
  <p:clrMapOvr>
    <a:masterClrMapping/>
  </p:clrMapOvr>
</p:sldLayout>
</file>

<file path=ppt/slideLayouts/slideLayout3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F220-63CC-4FCA-AFBE-40844B5A7C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6161174"/>
      </p:ext>
    </p:extLst>
  </p:cSld>
  <p:clrMapOvr>
    <a:masterClrMapping/>
  </p:clrMapOvr>
</p:sldLayout>
</file>

<file path=ppt/slideLayouts/slideLayout3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87819-5DAC-4E49-864F-B364357C1F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5758437"/>
      </p:ext>
    </p:extLst>
  </p:cSld>
  <p:clrMapOvr>
    <a:masterClrMapping/>
  </p:clrMapOvr>
</p:sldLayout>
</file>

<file path=ppt/slideLayouts/slideLayout3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61255-1457-471B-B0E9-278F855959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2829654"/>
      </p:ext>
    </p:extLst>
  </p:cSld>
  <p:clrMapOvr>
    <a:masterClrMapping/>
  </p:clrMapOvr>
</p:sldLayout>
</file>

<file path=ppt/slideLayouts/slideLayout3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C3653-91C8-457B-A5A5-3FBD1BE05F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3664467"/>
      </p:ext>
    </p:extLst>
  </p:cSld>
  <p:clrMapOvr>
    <a:masterClrMapping/>
  </p:clrMapOvr>
</p:sldLayout>
</file>

<file path=ppt/slideLayouts/slideLayout3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ECB66-2EDD-421A-A6A6-D9FF5A1215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5832246"/>
      </p:ext>
    </p:extLst>
  </p:cSld>
  <p:clrMapOvr>
    <a:masterClrMapping/>
  </p:clrMapOvr>
</p:sldLayout>
</file>

<file path=ppt/slideLayouts/slideLayout3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129418-3E6E-4F91-ADEA-AFA01F1807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519310"/>
      </p:ext>
    </p:extLst>
  </p:cSld>
  <p:clrMapOvr>
    <a:masterClrMapping/>
  </p:clrMapOvr>
</p:sldLayout>
</file>

<file path=ppt/slideLayouts/slideLayout3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A3328-995E-414D-8393-72AAD9B093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4438864"/>
      </p:ext>
    </p:extLst>
  </p:cSld>
  <p:clrMapOvr>
    <a:masterClrMapping/>
  </p:clrMapOvr>
</p:sldLayout>
</file>

<file path=ppt/slideLayouts/slideLayout3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6428A-CA9F-4456-AAC7-38B9409DE2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31270"/>
      </p:ext>
    </p:extLst>
  </p:cSld>
  <p:clrMapOvr>
    <a:masterClrMapping/>
  </p:clrMapOvr>
</p:sldLayout>
</file>

<file path=ppt/slideLayouts/slideLayout3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C06F1-C376-4C55-A93A-FB1D2DE94E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1905771"/>
      </p:ext>
    </p:extLst>
  </p:cSld>
  <p:clrMapOvr>
    <a:masterClrMapping/>
  </p:clrMapOvr>
</p:sldLayout>
</file>

<file path=ppt/slideLayouts/slideLayout3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4E365-B310-4737-8A85-39959B4912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07142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C91CA-0F3D-4F19-B6EF-CA74537AE2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8753030"/>
      </p:ext>
    </p:extLst>
  </p:cSld>
  <p:clrMapOvr>
    <a:masterClrMapping/>
  </p:clrMapOvr>
</p:sldLayout>
</file>

<file path=ppt/slideLayouts/slideLayout3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7085C-4ADD-48E9-A53A-E66F8CABA7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443584"/>
      </p:ext>
    </p:extLst>
  </p:cSld>
  <p:clrMapOvr>
    <a:masterClrMapping/>
  </p:clrMapOvr>
</p:sldLayout>
</file>

<file path=ppt/slideLayouts/slideLayout3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13443-E4E0-45AB-853E-902042CA95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744556"/>
      </p:ext>
    </p:extLst>
  </p:cSld>
  <p:clrMapOvr>
    <a:masterClrMapping/>
  </p:clrMapOvr>
</p:sldLayout>
</file>

<file path=ppt/slideLayouts/slideLayout3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E3937-71AB-4214-B406-580FC86DE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282481"/>
      </p:ext>
    </p:extLst>
  </p:cSld>
  <p:clrMapOvr>
    <a:masterClrMapping/>
  </p:clrMapOvr>
</p:sldLayout>
</file>

<file path=ppt/slideLayouts/slideLayout3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5B2CF-6D86-484D-A9BF-B840DF55BF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4307172"/>
      </p:ext>
    </p:extLst>
  </p:cSld>
  <p:clrMapOvr>
    <a:masterClrMapping/>
  </p:clrMapOvr>
</p:sldLayout>
</file>

<file path=ppt/slideLayouts/slideLayout3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AFCD1-D354-4B14-BBF8-BC3739FC31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3086646"/>
      </p:ext>
    </p:extLst>
  </p:cSld>
  <p:clrMapOvr>
    <a:masterClrMapping/>
  </p:clrMapOvr>
</p:sldLayout>
</file>

<file path=ppt/slideLayouts/slideLayout3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27E81-3621-423E-8F5F-C5B11BD9CC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105939"/>
      </p:ext>
    </p:extLst>
  </p:cSld>
  <p:clrMapOvr>
    <a:masterClrMapping/>
  </p:clrMapOvr>
</p:sldLayout>
</file>

<file path=ppt/slideLayouts/slideLayout3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A7185-12F9-4C97-B1BB-A022BAD4AC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47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B9D27-F5AD-4D0E-A3B5-DB81E33C41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4329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4825EB7-EFEF-46E8-97DD-C9F48BF1B5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8190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93F32-DF5C-4508-928B-497446957E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95077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2D358-78AA-4BE2-AE7D-45F4BFBAB6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2931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8AA38-631A-4722-88E2-234CD60A64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43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14467-9A66-4BC4-A831-4651290FB4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48494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806D5-E8AA-472B-884D-6E36A54F72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06483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A5223-BE74-4F47-AFC9-FC0AF20171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6439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C5034-E7EB-4705-8439-ABA3EC7B37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43116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9D4ED-792C-4560-9CA4-611411291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97416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D565A-0403-468D-A2E5-B11ACB79B7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42755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4A533-C42C-4BD6-A904-326820E51E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09412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F30AB-C9D0-49C8-9A82-D20E696576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4240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1800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1800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D3BC666-F468-4CD6-8884-6CEFFF5ACC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02903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3184A-4976-4CF6-96B8-A32E045A03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05704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A35E4-F1FD-4DEE-A239-C80EF73E50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04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C6A2-D666-4EA6-8ACA-3DCDB8DA97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87664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CE00-153C-444A-B3BE-20250C2C97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14526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2F096-0CDD-450E-B478-179069E805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0044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38BCF-7DE6-43AB-BA0F-BB5FE6F570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13677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B69DA-2DA1-4178-B9DE-C07FC62569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988331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01B42-9FE7-4423-9631-F69FD51DCB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76742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881B4-6234-4C22-B416-88D71F74A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51530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1D87A-F2F9-46DB-8DDA-BAE533A0E7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8436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DC6C9-0F2B-403D-861D-A261D86B6D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84349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9D8B0-198C-43F8-9D80-8D62CDA2B4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414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81894-6A45-4615-BC8E-EEFE6860B4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423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6BEBE-B7AA-4B0B-BA17-37C7F41109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516674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5928F76-7E67-4ECF-944A-2FC9F0B74B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7057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BCE58-0B15-4C6D-B884-400D7882A4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978111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2C34D-97C6-4994-83F7-98C9C1A3CB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82239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A0E47-5A1E-4153-A129-F98884B188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7044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5D2E5-58E0-4A98-9387-1455B35ADB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484551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5A689-B8B2-4E94-8961-BFCADEEA1B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309786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C0F09-2765-4C0B-9511-B7778F5938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25117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D0E69-516E-4BA3-B825-3D6D333F7A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24719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55744-3ABB-4C75-84C0-01ECFD098C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12025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B4510-4DA0-43E5-BAC1-AC8832CAE9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318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474B-234D-4762-B7A3-1094B0C33D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347752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F5081-8726-4ADC-A5DA-D8EEA694CB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03296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A74FE-A661-42E5-A8FF-7B6247145E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433778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E35917D-F781-40F1-837A-BE6BDEF1A6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75547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B2517-C6A4-4D55-8CA8-D19017C1F9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62376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AB108-F40F-4734-9977-51999D1CE0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23375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78D15-E347-4E52-9D34-5823D60977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54293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7BC83-7AE6-4F47-A6D5-DBFB7278FA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892742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B3E35-CEA9-47FC-BD3E-5E82F6A132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141693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6BB6E-FACE-483E-A0E5-AB8B828C12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927090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0B583-4C00-4F33-A57E-42CC954928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93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CB83E-CEBB-44E2-ACDB-C4AD150FC9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41203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8E515-3F03-49B7-AEA8-B50FBC54B3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4583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9DE98-6248-4E8B-A0CD-8BFD284C68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900304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ED952-83C0-467D-8F4A-E585363CC9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11923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4EAF0-8FCB-4DC4-AB41-9FDBA1E996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907429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B436B78-1243-4117-AE21-BE74D2D7A8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676465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BEFF2-5970-4845-B7BA-39E4529B3B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108906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D1DE-645D-4310-9D89-8A90DCB340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23457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17977-F04B-4E04-8389-1C0E0C7AEB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48407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6D8E2-79F8-4C47-9224-7BED0A31C5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391743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8159B-F4BF-4FE7-83C5-1681965E40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723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D580D-E170-40B2-988B-512957603B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1076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EADE-4C82-4E59-9B2B-8B97A371FA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68975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15E0E-B0C4-49DB-B9AA-1B27F59348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009460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50C5-E655-468B-BA94-40A9DBB566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89233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EBD2-8F6B-4771-B40F-E4E5A04C73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485536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0ADA2-62D0-41B0-89D1-CE716BB61F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97033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33F0F-C87B-4EBC-A5EF-E0BE3C1930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669975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9B435AD-67C3-47E4-B9E8-97AD7D97E3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585405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5DCDA-2902-47B1-8A16-D3738C99FB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915801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8CC82-BCA9-4CC7-A1AC-2C9A5CFBF6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089476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F0319-3462-406E-A5DE-E50BC463B7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052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slideLayout" Target="../slideLayouts/slideLayout123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3.xml"/><Relationship Id="rId13" Type="http://schemas.openxmlformats.org/officeDocument/2006/relationships/slideLayout" Target="../slideLayouts/slideLayout148.xml"/><Relationship Id="rId3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42.xml"/><Relationship Id="rId12" Type="http://schemas.openxmlformats.org/officeDocument/2006/relationships/slideLayout" Target="../slideLayouts/slideLayout147.xml"/><Relationship Id="rId17" Type="http://schemas.openxmlformats.org/officeDocument/2006/relationships/theme" Target="../theme/theme12.xml"/><Relationship Id="rId2" Type="http://schemas.openxmlformats.org/officeDocument/2006/relationships/slideLayout" Target="../slideLayouts/slideLayout137.xml"/><Relationship Id="rId16" Type="http://schemas.openxmlformats.org/officeDocument/2006/relationships/slideLayout" Target="../slideLayouts/slideLayout151.xml"/><Relationship Id="rId1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40.xml"/><Relationship Id="rId1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4.xml"/><Relationship Id="rId14" Type="http://schemas.openxmlformats.org/officeDocument/2006/relationships/slideLayout" Target="../slideLayouts/slideLayout14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9.xml"/><Relationship Id="rId3" Type="http://schemas.openxmlformats.org/officeDocument/2006/relationships/slideLayout" Target="../slideLayouts/slideLayout154.xml"/><Relationship Id="rId7" Type="http://schemas.openxmlformats.org/officeDocument/2006/relationships/slideLayout" Target="../slideLayouts/slideLayout15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53.xml"/><Relationship Id="rId1" Type="http://schemas.openxmlformats.org/officeDocument/2006/relationships/slideLayout" Target="../slideLayouts/slideLayout152.xml"/><Relationship Id="rId6" Type="http://schemas.openxmlformats.org/officeDocument/2006/relationships/slideLayout" Target="../slideLayouts/slideLayout157.xml"/><Relationship Id="rId11" Type="http://schemas.openxmlformats.org/officeDocument/2006/relationships/slideLayout" Target="../slideLayouts/slideLayout162.xml"/><Relationship Id="rId5" Type="http://schemas.openxmlformats.org/officeDocument/2006/relationships/slideLayout" Target="../slideLayouts/slideLayout156.xml"/><Relationship Id="rId10" Type="http://schemas.openxmlformats.org/officeDocument/2006/relationships/slideLayout" Target="../slideLayouts/slideLayout161.xml"/><Relationship Id="rId4" Type="http://schemas.openxmlformats.org/officeDocument/2006/relationships/slideLayout" Target="../slideLayouts/slideLayout155.xml"/><Relationship Id="rId9" Type="http://schemas.openxmlformats.org/officeDocument/2006/relationships/slideLayout" Target="../slideLayouts/slideLayout16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0.xml"/><Relationship Id="rId3" Type="http://schemas.openxmlformats.org/officeDocument/2006/relationships/slideLayout" Target="../slideLayouts/slideLayout165.xml"/><Relationship Id="rId7" Type="http://schemas.openxmlformats.org/officeDocument/2006/relationships/slideLayout" Target="../slideLayouts/slideLayout169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64.xml"/><Relationship Id="rId1" Type="http://schemas.openxmlformats.org/officeDocument/2006/relationships/slideLayout" Target="../slideLayouts/slideLayout163.xml"/><Relationship Id="rId6" Type="http://schemas.openxmlformats.org/officeDocument/2006/relationships/slideLayout" Target="../slideLayouts/slideLayout168.xml"/><Relationship Id="rId11" Type="http://schemas.openxmlformats.org/officeDocument/2006/relationships/slideLayout" Target="../slideLayouts/slideLayout173.xml"/><Relationship Id="rId5" Type="http://schemas.openxmlformats.org/officeDocument/2006/relationships/slideLayout" Target="../slideLayouts/slideLayout167.xml"/><Relationship Id="rId10" Type="http://schemas.openxmlformats.org/officeDocument/2006/relationships/slideLayout" Target="../slideLayouts/slideLayout172.xml"/><Relationship Id="rId4" Type="http://schemas.openxmlformats.org/officeDocument/2006/relationships/slideLayout" Target="../slideLayouts/slideLayout166.xml"/><Relationship Id="rId9" Type="http://schemas.openxmlformats.org/officeDocument/2006/relationships/slideLayout" Target="../slideLayouts/slideLayout17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1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76.xml"/><Relationship Id="rId7" Type="http://schemas.openxmlformats.org/officeDocument/2006/relationships/slideLayout" Target="../slideLayouts/slideLayout180.xml"/><Relationship Id="rId12" Type="http://schemas.openxmlformats.org/officeDocument/2006/relationships/slideLayout" Target="../slideLayouts/slideLayout185.xml"/><Relationship Id="rId2" Type="http://schemas.openxmlformats.org/officeDocument/2006/relationships/slideLayout" Target="../slideLayouts/slideLayout175.xml"/><Relationship Id="rId1" Type="http://schemas.openxmlformats.org/officeDocument/2006/relationships/slideLayout" Target="../slideLayouts/slideLayout174.xml"/><Relationship Id="rId6" Type="http://schemas.openxmlformats.org/officeDocument/2006/relationships/slideLayout" Target="../slideLayouts/slideLayout179.xml"/><Relationship Id="rId11" Type="http://schemas.openxmlformats.org/officeDocument/2006/relationships/slideLayout" Target="../slideLayouts/slideLayout184.xml"/><Relationship Id="rId5" Type="http://schemas.openxmlformats.org/officeDocument/2006/relationships/slideLayout" Target="../slideLayouts/slideLayout178.xml"/><Relationship Id="rId10" Type="http://schemas.openxmlformats.org/officeDocument/2006/relationships/slideLayout" Target="../slideLayouts/slideLayout183.xml"/><Relationship Id="rId4" Type="http://schemas.openxmlformats.org/officeDocument/2006/relationships/slideLayout" Target="../slideLayouts/slideLayout177.xml"/><Relationship Id="rId9" Type="http://schemas.openxmlformats.org/officeDocument/2006/relationships/slideLayout" Target="../slideLayouts/slideLayout18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3.xml"/><Relationship Id="rId3" Type="http://schemas.openxmlformats.org/officeDocument/2006/relationships/slideLayout" Target="../slideLayouts/slideLayout188.xml"/><Relationship Id="rId7" Type="http://schemas.openxmlformats.org/officeDocument/2006/relationships/slideLayout" Target="../slideLayouts/slideLayout19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87.xml"/><Relationship Id="rId1" Type="http://schemas.openxmlformats.org/officeDocument/2006/relationships/slideLayout" Target="../slideLayouts/slideLayout186.xml"/><Relationship Id="rId6" Type="http://schemas.openxmlformats.org/officeDocument/2006/relationships/slideLayout" Target="../slideLayouts/slideLayout191.xml"/><Relationship Id="rId11" Type="http://schemas.openxmlformats.org/officeDocument/2006/relationships/slideLayout" Target="../slideLayouts/slideLayout196.xml"/><Relationship Id="rId5" Type="http://schemas.openxmlformats.org/officeDocument/2006/relationships/slideLayout" Target="../slideLayouts/slideLayout190.xml"/><Relationship Id="rId10" Type="http://schemas.openxmlformats.org/officeDocument/2006/relationships/slideLayout" Target="../slideLayouts/slideLayout195.xml"/><Relationship Id="rId4" Type="http://schemas.openxmlformats.org/officeDocument/2006/relationships/slideLayout" Target="../slideLayouts/slideLayout189.xml"/><Relationship Id="rId9" Type="http://schemas.openxmlformats.org/officeDocument/2006/relationships/slideLayout" Target="../slideLayouts/slideLayout19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4.xml"/><Relationship Id="rId3" Type="http://schemas.openxmlformats.org/officeDocument/2006/relationships/slideLayout" Target="../slideLayouts/slideLayout199.xml"/><Relationship Id="rId7" Type="http://schemas.openxmlformats.org/officeDocument/2006/relationships/slideLayout" Target="../slideLayouts/slideLayout20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98.xml"/><Relationship Id="rId1" Type="http://schemas.openxmlformats.org/officeDocument/2006/relationships/slideLayout" Target="../slideLayouts/slideLayout197.xml"/><Relationship Id="rId6" Type="http://schemas.openxmlformats.org/officeDocument/2006/relationships/slideLayout" Target="../slideLayouts/slideLayout202.xml"/><Relationship Id="rId11" Type="http://schemas.openxmlformats.org/officeDocument/2006/relationships/slideLayout" Target="../slideLayouts/slideLayout207.xml"/><Relationship Id="rId5" Type="http://schemas.openxmlformats.org/officeDocument/2006/relationships/slideLayout" Target="../slideLayouts/slideLayout201.xml"/><Relationship Id="rId10" Type="http://schemas.openxmlformats.org/officeDocument/2006/relationships/slideLayout" Target="../slideLayouts/slideLayout206.xml"/><Relationship Id="rId4" Type="http://schemas.openxmlformats.org/officeDocument/2006/relationships/slideLayout" Target="../slideLayouts/slideLayout200.xml"/><Relationship Id="rId9" Type="http://schemas.openxmlformats.org/officeDocument/2006/relationships/slideLayout" Target="../slideLayouts/slideLayout20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5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10.xml"/><Relationship Id="rId7" Type="http://schemas.openxmlformats.org/officeDocument/2006/relationships/slideLayout" Target="../slideLayouts/slideLayout214.xml"/><Relationship Id="rId12" Type="http://schemas.openxmlformats.org/officeDocument/2006/relationships/slideLayout" Target="../slideLayouts/slideLayout219.xml"/><Relationship Id="rId2" Type="http://schemas.openxmlformats.org/officeDocument/2006/relationships/slideLayout" Target="../slideLayouts/slideLayout209.xml"/><Relationship Id="rId1" Type="http://schemas.openxmlformats.org/officeDocument/2006/relationships/slideLayout" Target="../slideLayouts/slideLayout208.xml"/><Relationship Id="rId6" Type="http://schemas.openxmlformats.org/officeDocument/2006/relationships/slideLayout" Target="../slideLayouts/slideLayout213.xml"/><Relationship Id="rId11" Type="http://schemas.openxmlformats.org/officeDocument/2006/relationships/slideLayout" Target="../slideLayouts/slideLayout218.xml"/><Relationship Id="rId5" Type="http://schemas.openxmlformats.org/officeDocument/2006/relationships/slideLayout" Target="../slideLayouts/slideLayout212.xml"/><Relationship Id="rId10" Type="http://schemas.openxmlformats.org/officeDocument/2006/relationships/slideLayout" Target="../slideLayouts/slideLayout217.xml"/><Relationship Id="rId4" Type="http://schemas.openxmlformats.org/officeDocument/2006/relationships/slideLayout" Target="../slideLayouts/slideLayout211.xml"/><Relationship Id="rId9" Type="http://schemas.openxmlformats.org/officeDocument/2006/relationships/slideLayout" Target="../slideLayouts/slideLayout21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7.xml"/><Relationship Id="rId3" Type="http://schemas.openxmlformats.org/officeDocument/2006/relationships/slideLayout" Target="../slideLayouts/slideLayout222.xml"/><Relationship Id="rId7" Type="http://schemas.openxmlformats.org/officeDocument/2006/relationships/slideLayout" Target="../slideLayouts/slideLayout226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21.xml"/><Relationship Id="rId1" Type="http://schemas.openxmlformats.org/officeDocument/2006/relationships/slideLayout" Target="../slideLayouts/slideLayout220.xml"/><Relationship Id="rId6" Type="http://schemas.openxmlformats.org/officeDocument/2006/relationships/slideLayout" Target="../slideLayouts/slideLayout225.xml"/><Relationship Id="rId11" Type="http://schemas.openxmlformats.org/officeDocument/2006/relationships/slideLayout" Target="../slideLayouts/slideLayout230.xml"/><Relationship Id="rId5" Type="http://schemas.openxmlformats.org/officeDocument/2006/relationships/slideLayout" Target="../slideLayouts/slideLayout224.xml"/><Relationship Id="rId10" Type="http://schemas.openxmlformats.org/officeDocument/2006/relationships/slideLayout" Target="../slideLayouts/slideLayout229.xml"/><Relationship Id="rId4" Type="http://schemas.openxmlformats.org/officeDocument/2006/relationships/slideLayout" Target="../slideLayouts/slideLayout223.xml"/><Relationship Id="rId9" Type="http://schemas.openxmlformats.org/officeDocument/2006/relationships/slideLayout" Target="../slideLayouts/slideLayout22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8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33.xml"/><Relationship Id="rId7" Type="http://schemas.openxmlformats.org/officeDocument/2006/relationships/slideLayout" Target="../slideLayouts/slideLayout237.xml"/><Relationship Id="rId12" Type="http://schemas.openxmlformats.org/officeDocument/2006/relationships/slideLayout" Target="../slideLayouts/slideLayout242.xml"/><Relationship Id="rId2" Type="http://schemas.openxmlformats.org/officeDocument/2006/relationships/slideLayout" Target="../slideLayouts/slideLayout232.xml"/><Relationship Id="rId1" Type="http://schemas.openxmlformats.org/officeDocument/2006/relationships/slideLayout" Target="../slideLayouts/slideLayout231.xml"/><Relationship Id="rId6" Type="http://schemas.openxmlformats.org/officeDocument/2006/relationships/slideLayout" Target="../slideLayouts/slideLayout236.xml"/><Relationship Id="rId11" Type="http://schemas.openxmlformats.org/officeDocument/2006/relationships/slideLayout" Target="../slideLayouts/slideLayout241.xml"/><Relationship Id="rId5" Type="http://schemas.openxmlformats.org/officeDocument/2006/relationships/slideLayout" Target="../slideLayouts/slideLayout235.xml"/><Relationship Id="rId10" Type="http://schemas.openxmlformats.org/officeDocument/2006/relationships/slideLayout" Target="../slideLayouts/slideLayout240.xml"/><Relationship Id="rId4" Type="http://schemas.openxmlformats.org/officeDocument/2006/relationships/slideLayout" Target="../slideLayouts/slideLayout234.xml"/><Relationship Id="rId9" Type="http://schemas.openxmlformats.org/officeDocument/2006/relationships/slideLayout" Target="../slideLayouts/slideLayout239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slideLayout" Target="../slideLayouts/slideLayout287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5.xml"/><Relationship Id="rId13" Type="http://schemas.openxmlformats.org/officeDocument/2006/relationships/theme" Target="../theme/theme25.xml"/><Relationship Id="rId3" Type="http://schemas.openxmlformats.org/officeDocument/2006/relationships/slideLayout" Target="../slideLayouts/slideLayout290.xml"/><Relationship Id="rId7" Type="http://schemas.openxmlformats.org/officeDocument/2006/relationships/slideLayout" Target="../slideLayouts/slideLayout294.xml"/><Relationship Id="rId12" Type="http://schemas.openxmlformats.org/officeDocument/2006/relationships/slideLayout" Target="../slideLayouts/slideLayout299.xml"/><Relationship Id="rId2" Type="http://schemas.openxmlformats.org/officeDocument/2006/relationships/slideLayout" Target="../slideLayouts/slideLayout289.xml"/><Relationship Id="rId1" Type="http://schemas.openxmlformats.org/officeDocument/2006/relationships/slideLayout" Target="../slideLayouts/slideLayout288.xml"/><Relationship Id="rId6" Type="http://schemas.openxmlformats.org/officeDocument/2006/relationships/slideLayout" Target="../slideLayouts/slideLayout293.xml"/><Relationship Id="rId11" Type="http://schemas.openxmlformats.org/officeDocument/2006/relationships/slideLayout" Target="../slideLayouts/slideLayout298.xml"/><Relationship Id="rId5" Type="http://schemas.openxmlformats.org/officeDocument/2006/relationships/slideLayout" Target="../slideLayouts/slideLayout292.xml"/><Relationship Id="rId10" Type="http://schemas.openxmlformats.org/officeDocument/2006/relationships/slideLayout" Target="../slideLayouts/slideLayout297.xml"/><Relationship Id="rId4" Type="http://schemas.openxmlformats.org/officeDocument/2006/relationships/slideLayout" Target="../slideLayouts/slideLayout291.xml"/><Relationship Id="rId9" Type="http://schemas.openxmlformats.org/officeDocument/2006/relationships/slideLayout" Target="../slideLayouts/slideLayout296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7.xml"/><Relationship Id="rId13" Type="http://schemas.openxmlformats.org/officeDocument/2006/relationships/theme" Target="../theme/theme26.xml"/><Relationship Id="rId3" Type="http://schemas.openxmlformats.org/officeDocument/2006/relationships/slideLayout" Target="../slideLayouts/slideLayout302.xml"/><Relationship Id="rId7" Type="http://schemas.openxmlformats.org/officeDocument/2006/relationships/slideLayout" Target="../slideLayouts/slideLayout306.xml"/><Relationship Id="rId12" Type="http://schemas.openxmlformats.org/officeDocument/2006/relationships/slideLayout" Target="../slideLayouts/slideLayout311.xml"/><Relationship Id="rId2" Type="http://schemas.openxmlformats.org/officeDocument/2006/relationships/slideLayout" Target="../slideLayouts/slideLayout301.xml"/><Relationship Id="rId1" Type="http://schemas.openxmlformats.org/officeDocument/2006/relationships/slideLayout" Target="../slideLayouts/slideLayout300.xml"/><Relationship Id="rId6" Type="http://schemas.openxmlformats.org/officeDocument/2006/relationships/slideLayout" Target="../slideLayouts/slideLayout305.xml"/><Relationship Id="rId11" Type="http://schemas.openxmlformats.org/officeDocument/2006/relationships/slideLayout" Target="../slideLayouts/slideLayout310.xml"/><Relationship Id="rId5" Type="http://schemas.openxmlformats.org/officeDocument/2006/relationships/slideLayout" Target="../slideLayouts/slideLayout304.xml"/><Relationship Id="rId10" Type="http://schemas.openxmlformats.org/officeDocument/2006/relationships/slideLayout" Target="../slideLayouts/slideLayout309.xml"/><Relationship Id="rId4" Type="http://schemas.openxmlformats.org/officeDocument/2006/relationships/slideLayout" Target="../slideLayouts/slideLayout303.xml"/><Relationship Id="rId9" Type="http://schemas.openxmlformats.org/officeDocument/2006/relationships/slideLayout" Target="../slideLayouts/slideLayout308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9.xml"/><Relationship Id="rId3" Type="http://schemas.openxmlformats.org/officeDocument/2006/relationships/slideLayout" Target="../slideLayouts/slideLayout314.xml"/><Relationship Id="rId7" Type="http://schemas.openxmlformats.org/officeDocument/2006/relationships/slideLayout" Target="../slideLayouts/slideLayout318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313.xml"/><Relationship Id="rId1" Type="http://schemas.openxmlformats.org/officeDocument/2006/relationships/slideLayout" Target="../slideLayouts/slideLayout312.xml"/><Relationship Id="rId6" Type="http://schemas.openxmlformats.org/officeDocument/2006/relationships/slideLayout" Target="../slideLayouts/slideLayout317.xml"/><Relationship Id="rId11" Type="http://schemas.openxmlformats.org/officeDocument/2006/relationships/slideLayout" Target="../slideLayouts/slideLayout322.xml"/><Relationship Id="rId5" Type="http://schemas.openxmlformats.org/officeDocument/2006/relationships/slideLayout" Target="../slideLayouts/slideLayout316.xml"/><Relationship Id="rId10" Type="http://schemas.openxmlformats.org/officeDocument/2006/relationships/slideLayout" Target="../slideLayouts/slideLayout321.xml"/><Relationship Id="rId4" Type="http://schemas.openxmlformats.org/officeDocument/2006/relationships/slideLayout" Target="../slideLayouts/slideLayout315.xml"/><Relationship Id="rId9" Type="http://schemas.openxmlformats.org/officeDocument/2006/relationships/slideLayout" Target="../slideLayouts/slideLayout320.xml"/></Relationships>
</file>

<file path=ppt/slideMasters/_rels/slideMaster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0.xml"/><Relationship Id="rId13" Type="http://schemas.openxmlformats.org/officeDocument/2006/relationships/theme" Target="../theme/theme28.xml"/><Relationship Id="rId3" Type="http://schemas.openxmlformats.org/officeDocument/2006/relationships/slideLayout" Target="../slideLayouts/slideLayout325.xml"/><Relationship Id="rId7" Type="http://schemas.openxmlformats.org/officeDocument/2006/relationships/slideLayout" Target="../slideLayouts/slideLayout329.xml"/><Relationship Id="rId12" Type="http://schemas.openxmlformats.org/officeDocument/2006/relationships/slideLayout" Target="../slideLayouts/slideLayout334.xml"/><Relationship Id="rId2" Type="http://schemas.openxmlformats.org/officeDocument/2006/relationships/slideLayout" Target="../slideLayouts/slideLayout324.xml"/><Relationship Id="rId1" Type="http://schemas.openxmlformats.org/officeDocument/2006/relationships/slideLayout" Target="../slideLayouts/slideLayout323.xml"/><Relationship Id="rId6" Type="http://schemas.openxmlformats.org/officeDocument/2006/relationships/slideLayout" Target="../slideLayouts/slideLayout328.xml"/><Relationship Id="rId11" Type="http://schemas.openxmlformats.org/officeDocument/2006/relationships/slideLayout" Target="../slideLayouts/slideLayout333.xml"/><Relationship Id="rId5" Type="http://schemas.openxmlformats.org/officeDocument/2006/relationships/slideLayout" Target="../slideLayouts/slideLayout327.xml"/><Relationship Id="rId10" Type="http://schemas.openxmlformats.org/officeDocument/2006/relationships/slideLayout" Target="../slideLayouts/slideLayout332.xml"/><Relationship Id="rId4" Type="http://schemas.openxmlformats.org/officeDocument/2006/relationships/slideLayout" Target="../slideLayouts/slideLayout326.xml"/><Relationship Id="rId9" Type="http://schemas.openxmlformats.org/officeDocument/2006/relationships/slideLayout" Target="../slideLayouts/slideLayout331.xml"/></Relationships>
</file>

<file path=ppt/slideMasters/_rels/slideMaster2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2.xml"/><Relationship Id="rId13" Type="http://schemas.openxmlformats.org/officeDocument/2006/relationships/theme" Target="../theme/theme29.xml"/><Relationship Id="rId3" Type="http://schemas.openxmlformats.org/officeDocument/2006/relationships/slideLayout" Target="../slideLayouts/slideLayout337.xml"/><Relationship Id="rId7" Type="http://schemas.openxmlformats.org/officeDocument/2006/relationships/slideLayout" Target="../slideLayouts/slideLayout341.xml"/><Relationship Id="rId12" Type="http://schemas.openxmlformats.org/officeDocument/2006/relationships/slideLayout" Target="../slideLayouts/slideLayout346.xml"/><Relationship Id="rId2" Type="http://schemas.openxmlformats.org/officeDocument/2006/relationships/slideLayout" Target="../slideLayouts/slideLayout336.xml"/><Relationship Id="rId1" Type="http://schemas.openxmlformats.org/officeDocument/2006/relationships/slideLayout" Target="../slideLayouts/slideLayout335.xml"/><Relationship Id="rId6" Type="http://schemas.openxmlformats.org/officeDocument/2006/relationships/slideLayout" Target="../slideLayouts/slideLayout340.xml"/><Relationship Id="rId11" Type="http://schemas.openxmlformats.org/officeDocument/2006/relationships/slideLayout" Target="../slideLayouts/slideLayout345.xml"/><Relationship Id="rId5" Type="http://schemas.openxmlformats.org/officeDocument/2006/relationships/slideLayout" Target="../slideLayouts/slideLayout339.xml"/><Relationship Id="rId10" Type="http://schemas.openxmlformats.org/officeDocument/2006/relationships/slideLayout" Target="../slideLayouts/slideLayout344.xml"/><Relationship Id="rId4" Type="http://schemas.openxmlformats.org/officeDocument/2006/relationships/slideLayout" Target="../slideLayouts/slideLayout338.xml"/><Relationship Id="rId9" Type="http://schemas.openxmlformats.org/officeDocument/2006/relationships/slideLayout" Target="../slideLayouts/slideLayout34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98.xml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91E59D0-D05E-48D1-9FD3-A86CD04850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17" r:id="rId1"/>
    <p:sldLayoutId id="2147486725" r:id="rId2"/>
    <p:sldLayoutId id="2147486726" r:id="rId3"/>
    <p:sldLayoutId id="2147486727" r:id="rId4"/>
    <p:sldLayoutId id="2147486728" r:id="rId5"/>
    <p:sldLayoutId id="2147486729" r:id="rId6"/>
    <p:sldLayoutId id="2147486730" r:id="rId7"/>
    <p:sldLayoutId id="2147486731" r:id="rId8"/>
    <p:sldLayoutId id="2147486732" r:id="rId9"/>
    <p:sldLayoutId id="2147486733" r:id="rId10"/>
    <p:sldLayoutId id="2147486734" r:id="rId11"/>
    <p:sldLayoutId id="214748673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1253790-8FE5-4412-8684-AACECAFDC9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7" r:id="rId1"/>
    <p:sldLayoutId id="2147486832" r:id="rId2"/>
    <p:sldLayoutId id="2147486833" r:id="rId3"/>
    <p:sldLayoutId id="2147486834" r:id="rId4"/>
    <p:sldLayoutId id="2147486835" r:id="rId5"/>
    <p:sldLayoutId id="2147486836" r:id="rId6"/>
    <p:sldLayoutId id="2147486837" r:id="rId7"/>
    <p:sldLayoutId id="2147486838" r:id="rId8"/>
    <p:sldLayoutId id="2147486839" r:id="rId9"/>
    <p:sldLayoutId id="2147486840" r:id="rId10"/>
    <p:sldLayoutId id="2147486841" r:id="rId11"/>
    <p:sldLayoutId id="21474868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175E2D4D-131C-4C30-8014-8A7410C0F3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8" r:id="rId1"/>
    <p:sldLayoutId id="2147486843" r:id="rId2"/>
    <p:sldLayoutId id="2147486844" r:id="rId3"/>
    <p:sldLayoutId id="2147486845" r:id="rId4"/>
    <p:sldLayoutId id="2147486846" r:id="rId5"/>
    <p:sldLayoutId id="2147486847" r:id="rId6"/>
    <p:sldLayoutId id="2147486848" r:id="rId7"/>
    <p:sldLayoutId id="2147486849" r:id="rId8"/>
    <p:sldLayoutId id="2147486850" r:id="rId9"/>
    <p:sldLayoutId id="2147486851" r:id="rId10"/>
    <p:sldLayoutId id="2147486852" r:id="rId11"/>
    <p:sldLayoutId id="21474868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3A501AB-AE75-425A-A968-4692F72E78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9" r:id="rId1"/>
    <p:sldLayoutId id="2147486854" r:id="rId2"/>
    <p:sldLayoutId id="2147486855" r:id="rId3"/>
    <p:sldLayoutId id="2147486856" r:id="rId4"/>
    <p:sldLayoutId id="2147486857" r:id="rId5"/>
    <p:sldLayoutId id="2147486858" r:id="rId6"/>
    <p:sldLayoutId id="2147486859" r:id="rId7"/>
    <p:sldLayoutId id="2147486860" r:id="rId8"/>
    <p:sldLayoutId id="2147486861" r:id="rId9"/>
    <p:sldLayoutId id="2147486862" r:id="rId10"/>
    <p:sldLayoutId id="2147486863" r:id="rId11"/>
    <p:sldLayoutId id="2147486864" r:id="rId12"/>
    <p:sldLayoutId id="2147486865" r:id="rId13"/>
    <p:sldLayoutId id="2147486866" r:id="rId14"/>
    <p:sldLayoutId id="2147486867" r:id="rId15"/>
    <p:sldLayoutId id="2147486868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8928493-1F58-49FD-985C-3E9A6F14A6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0" r:id="rId1"/>
    <p:sldLayoutId id="2147486869" r:id="rId2"/>
    <p:sldLayoutId id="2147486870" r:id="rId3"/>
    <p:sldLayoutId id="2147486871" r:id="rId4"/>
    <p:sldLayoutId id="2147486872" r:id="rId5"/>
    <p:sldLayoutId id="2147486873" r:id="rId6"/>
    <p:sldLayoutId id="2147486874" r:id="rId7"/>
    <p:sldLayoutId id="2147486875" r:id="rId8"/>
    <p:sldLayoutId id="2147486876" r:id="rId9"/>
    <p:sldLayoutId id="2147486877" r:id="rId10"/>
    <p:sldLayoutId id="214748687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6BA1E70-84B5-4100-BCEE-AA6D65F736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1" r:id="rId1"/>
    <p:sldLayoutId id="2147486879" r:id="rId2"/>
    <p:sldLayoutId id="2147486880" r:id="rId3"/>
    <p:sldLayoutId id="2147486881" r:id="rId4"/>
    <p:sldLayoutId id="2147486882" r:id="rId5"/>
    <p:sldLayoutId id="2147486883" r:id="rId6"/>
    <p:sldLayoutId id="2147486884" r:id="rId7"/>
    <p:sldLayoutId id="2147486885" r:id="rId8"/>
    <p:sldLayoutId id="2147486886" r:id="rId9"/>
    <p:sldLayoutId id="2147486887" r:id="rId10"/>
    <p:sldLayoutId id="214748688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BE834EA-D21F-4C49-9A2B-047AB4F5CD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2" r:id="rId1"/>
    <p:sldLayoutId id="2147486889" r:id="rId2"/>
    <p:sldLayoutId id="2147486890" r:id="rId3"/>
    <p:sldLayoutId id="2147486891" r:id="rId4"/>
    <p:sldLayoutId id="2147486892" r:id="rId5"/>
    <p:sldLayoutId id="2147486893" r:id="rId6"/>
    <p:sldLayoutId id="2147486894" r:id="rId7"/>
    <p:sldLayoutId id="2147486895" r:id="rId8"/>
    <p:sldLayoutId id="2147486896" r:id="rId9"/>
    <p:sldLayoutId id="2147486897" r:id="rId10"/>
    <p:sldLayoutId id="2147486898" r:id="rId11"/>
    <p:sldLayoutId id="21474868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BB050A1-0DA2-4CAD-A403-2B3374985A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3" r:id="rId1"/>
    <p:sldLayoutId id="2147486900" r:id="rId2"/>
    <p:sldLayoutId id="2147486901" r:id="rId3"/>
    <p:sldLayoutId id="2147486902" r:id="rId4"/>
    <p:sldLayoutId id="2147486903" r:id="rId5"/>
    <p:sldLayoutId id="2147486904" r:id="rId6"/>
    <p:sldLayoutId id="2147486905" r:id="rId7"/>
    <p:sldLayoutId id="2147486906" r:id="rId8"/>
    <p:sldLayoutId id="2147486907" r:id="rId9"/>
    <p:sldLayoutId id="2147486908" r:id="rId10"/>
    <p:sldLayoutId id="214748690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D79C4BE-7072-44DF-A046-9C090F436C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4" r:id="rId1"/>
    <p:sldLayoutId id="2147486910" r:id="rId2"/>
    <p:sldLayoutId id="2147486911" r:id="rId3"/>
    <p:sldLayoutId id="2147486912" r:id="rId4"/>
    <p:sldLayoutId id="2147486913" r:id="rId5"/>
    <p:sldLayoutId id="2147486914" r:id="rId6"/>
    <p:sldLayoutId id="2147486915" r:id="rId7"/>
    <p:sldLayoutId id="2147486916" r:id="rId8"/>
    <p:sldLayoutId id="2147486917" r:id="rId9"/>
    <p:sldLayoutId id="2147486918" r:id="rId10"/>
    <p:sldLayoutId id="214748691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20A18DD-ABEF-4832-9289-F73C996268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5" r:id="rId1"/>
    <p:sldLayoutId id="2147486920" r:id="rId2"/>
    <p:sldLayoutId id="2147486921" r:id="rId3"/>
    <p:sldLayoutId id="2147486922" r:id="rId4"/>
    <p:sldLayoutId id="2147486923" r:id="rId5"/>
    <p:sldLayoutId id="2147486924" r:id="rId6"/>
    <p:sldLayoutId id="2147486925" r:id="rId7"/>
    <p:sldLayoutId id="2147486926" r:id="rId8"/>
    <p:sldLayoutId id="2147486927" r:id="rId9"/>
    <p:sldLayoutId id="2147486928" r:id="rId10"/>
    <p:sldLayoutId id="2147486929" r:id="rId11"/>
    <p:sldLayoutId id="21474869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ABDF530-B748-408D-9626-E688B8585A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6" r:id="rId1"/>
    <p:sldLayoutId id="2147486931" r:id="rId2"/>
    <p:sldLayoutId id="2147486932" r:id="rId3"/>
    <p:sldLayoutId id="2147486933" r:id="rId4"/>
    <p:sldLayoutId id="2147486934" r:id="rId5"/>
    <p:sldLayoutId id="2147486935" r:id="rId6"/>
    <p:sldLayoutId id="2147486936" r:id="rId7"/>
    <p:sldLayoutId id="2147486937" r:id="rId8"/>
    <p:sldLayoutId id="2147486938" r:id="rId9"/>
    <p:sldLayoutId id="2147486939" r:id="rId10"/>
    <p:sldLayoutId id="214748694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66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5F436AA-948C-4F71-85FE-D5DCE31B3E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18" r:id="rId1"/>
    <p:sldLayoutId id="2147487019" r:id="rId2"/>
    <p:sldLayoutId id="2147487020" r:id="rId3"/>
    <p:sldLayoutId id="2147487021" r:id="rId4"/>
    <p:sldLayoutId id="2147487022" r:id="rId5"/>
    <p:sldLayoutId id="2147487023" r:id="rId6"/>
    <p:sldLayoutId id="2147487024" r:id="rId7"/>
    <p:sldLayoutId id="2147487025" r:id="rId8"/>
    <p:sldLayoutId id="2147487026" r:id="rId9"/>
    <p:sldLayoutId id="2147487027" r:id="rId10"/>
    <p:sldLayoutId id="21474870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2E4C1F7-DE7F-4CE9-A122-F45DF3768F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7" r:id="rId1"/>
    <p:sldLayoutId id="2147486941" r:id="rId2"/>
    <p:sldLayoutId id="2147486942" r:id="rId3"/>
    <p:sldLayoutId id="2147486943" r:id="rId4"/>
    <p:sldLayoutId id="2147486944" r:id="rId5"/>
    <p:sldLayoutId id="2147486945" r:id="rId6"/>
    <p:sldLayoutId id="2147486946" r:id="rId7"/>
    <p:sldLayoutId id="2147486947" r:id="rId8"/>
    <p:sldLayoutId id="2147486948" r:id="rId9"/>
    <p:sldLayoutId id="2147486949" r:id="rId10"/>
    <p:sldLayoutId id="2147486950" r:id="rId11"/>
    <p:sldLayoutId id="214748695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9EB807D-2779-4E50-8069-1EF8928679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48" r:id="rId1"/>
    <p:sldLayoutId id="2147487049" r:id="rId2"/>
    <p:sldLayoutId id="2147487050" r:id="rId3"/>
    <p:sldLayoutId id="2147487051" r:id="rId4"/>
    <p:sldLayoutId id="2147487052" r:id="rId5"/>
    <p:sldLayoutId id="2147487053" r:id="rId6"/>
    <p:sldLayoutId id="2147487054" r:id="rId7"/>
    <p:sldLayoutId id="2147487055" r:id="rId8"/>
    <p:sldLayoutId id="2147487056" r:id="rId9"/>
    <p:sldLayoutId id="2147487057" r:id="rId10"/>
    <p:sldLayoutId id="21474870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AFB097E-5577-49C6-AF65-36EE066899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59" r:id="rId1"/>
    <p:sldLayoutId id="2147487060" r:id="rId2"/>
    <p:sldLayoutId id="2147487061" r:id="rId3"/>
    <p:sldLayoutId id="2147487062" r:id="rId4"/>
    <p:sldLayoutId id="2147487063" r:id="rId5"/>
    <p:sldLayoutId id="2147487064" r:id="rId6"/>
    <p:sldLayoutId id="2147487065" r:id="rId7"/>
    <p:sldLayoutId id="2147487066" r:id="rId8"/>
    <p:sldLayoutId id="2147487067" r:id="rId9"/>
    <p:sldLayoutId id="2147487068" r:id="rId10"/>
    <p:sldLayoutId id="21474870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B63F4B04-170C-4B29-8798-22E3D8C60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70" r:id="rId1"/>
    <p:sldLayoutId id="2147487071" r:id="rId2"/>
    <p:sldLayoutId id="2147487072" r:id="rId3"/>
    <p:sldLayoutId id="2147487073" r:id="rId4"/>
    <p:sldLayoutId id="2147487074" r:id="rId5"/>
    <p:sldLayoutId id="2147487075" r:id="rId6"/>
    <p:sldLayoutId id="2147487076" r:id="rId7"/>
    <p:sldLayoutId id="2147487077" r:id="rId8"/>
    <p:sldLayoutId id="2147487078" r:id="rId9"/>
    <p:sldLayoutId id="2147487079" r:id="rId10"/>
    <p:sldLayoutId id="21474870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D8DBD49-E11A-46D3-8649-9BAFFF5D7B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1" r:id="rId1"/>
    <p:sldLayoutId id="2147486952" r:id="rId2"/>
    <p:sldLayoutId id="2147486953" r:id="rId3"/>
    <p:sldLayoutId id="2147486954" r:id="rId4"/>
    <p:sldLayoutId id="2147486955" r:id="rId5"/>
    <p:sldLayoutId id="2147486956" r:id="rId6"/>
    <p:sldLayoutId id="2147486957" r:id="rId7"/>
    <p:sldLayoutId id="2147486958" r:id="rId8"/>
    <p:sldLayoutId id="2147486959" r:id="rId9"/>
    <p:sldLayoutId id="2147486960" r:id="rId10"/>
    <p:sldLayoutId id="2147486961" r:id="rId11"/>
    <p:sldLayoutId id="21474869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6825C11-85BD-4BAE-AA6A-DCCAEB62D2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2" r:id="rId1"/>
    <p:sldLayoutId id="2147486963" r:id="rId2"/>
    <p:sldLayoutId id="2147486964" r:id="rId3"/>
    <p:sldLayoutId id="2147486965" r:id="rId4"/>
    <p:sldLayoutId id="2147486966" r:id="rId5"/>
    <p:sldLayoutId id="2147486967" r:id="rId6"/>
    <p:sldLayoutId id="2147486968" r:id="rId7"/>
    <p:sldLayoutId id="2147486969" r:id="rId8"/>
    <p:sldLayoutId id="2147486970" r:id="rId9"/>
    <p:sldLayoutId id="2147486971" r:id="rId10"/>
    <p:sldLayoutId id="2147486972" r:id="rId11"/>
    <p:sldLayoutId id="21474869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9C7CE3C-F3CB-4288-B4BF-D6AC37107B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3" r:id="rId1"/>
    <p:sldLayoutId id="2147486974" r:id="rId2"/>
    <p:sldLayoutId id="2147486975" r:id="rId3"/>
    <p:sldLayoutId id="2147486976" r:id="rId4"/>
    <p:sldLayoutId id="2147486977" r:id="rId5"/>
    <p:sldLayoutId id="2147486978" r:id="rId6"/>
    <p:sldLayoutId id="2147486979" r:id="rId7"/>
    <p:sldLayoutId id="2147486980" r:id="rId8"/>
    <p:sldLayoutId id="2147486981" r:id="rId9"/>
    <p:sldLayoutId id="2147486982" r:id="rId10"/>
    <p:sldLayoutId id="2147486983" r:id="rId11"/>
    <p:sldLayoutId id="214748698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BD472D0-4B06-4D1F-82B8-FF38707185D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4" r:id="rId1"/>
    <p:sldLayoutId id="2147486985" r:id="rId2"/>
    <p:sldLayoutId id="2147486986" r:id="rId3"/>
    <p:sldLayoutId id="2147486987" r:id="rId4"/>
    <p:sldLayoutId id="2147486988" r:id="rId5"/>
    <p:sldLayoutId id="2147486989" r:id="rId6"/>
    <p:sldLayoutId id="2147486990" r:id="rId7"/>
    <p:sldLayoutId id="2147486991" r:id="rId8"/>
    <p:sldLayoutId id="2147486992" r:id="rId9"/>
    <p:sldLayoutId id="2147486993" r:id="rId10"/>
    <p:sldLayoutId id="214748699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24DF5A-FCF8-4ED9-BCFF-AF12626A4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5" r:id="rId1"/>
    <p:sldLayoutId id="2147486995" r:id="rId2"/>
    <p:sldLayoutId id="2147486996" r:id="rId3"/>
    <p:sldLayoutId id="2147486997" r:id="rId4"/>
    <p:sldLayoutId id="2147486998" r:id="rId5"/>
    <p:sldLayoutId id="2147486999" r:id="rId6"/>
    <p:sldLayoutId id="2147487000" r:id="rId7"/>
    <p:sldLayoutId id="2147487001" r:id="rId8"/>
    <p:sldLayoutId id="2147487002" r:id="rId9"/>
    <p:sldLayoutId id="2147487003" r:id="rId10"/>
    <p:sldLayoutId id="2147487004" r:id="rId11"/>
    <p:sldLayoutId id="214748700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C500531-F766-41AD-9CE0-C933C8288F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86" r:id="rId1"/>
    <p:sldLayoutId id="2147487006" r:id="rId2"/>
    <p:sldLayoutId id="2147487007" r:id="rId3"/>
    <p:sldLayoutId id="2147487008" r:id="rId4"/>
    <p:sldLayoutId id="2147487009" r:id="rId5"/>
    <p:sldLayoutId id="2147487010" r:id="rId6"/>
    <p:sldLayoutId id="2147487011" r:id="rId7"/>
    <p:sldLayoutId id="2147487012" r:id="rId8"/>
    <p:sldLayoutId id="2147487013" r:id="rId9"/>
    <p:sldLayoutId id="2147487014" r:id="rId10"/>
    <p:sldLayoutId id="2147487015" r:id="rId11"/>
    <p:sldLayoutId id="214748701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8353325B-7816-4F87-8B2D-3EC6A4DAB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4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0" r:id="rId1"/>
    <p:sldLayoutId id="2147486751" r:id="rId2"/>
    <p:sldLayoutId id="2147486752" r:id="rId3"/>
    <p:sldLayoutId id="2147486753" r:id="rId4"/>
    <p:sldLayoutId id="2147486754" r:id="rId5"/>
    <p:sldLayoutId id="2147486755" r:id="rId6"/>
    <p:sldLayoutId id="2147486756" r:id="rId7"/>
    <p:sldLayoutId id="2147486757" r:id="rId8"/>
    <p:sldLayoutId id="2147486758" r:id="rId9"/>
    <p:sldLayoutId id="2147486759" r:id="rId10"/>
    <p:sldLayoutId id="2147486760" r:id="rId11"/>
    <p:sldLayoutId id="214748676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130B3BE-A9E4-4B50-A4CE-B798A5F4CB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1" r:id="rId1"/>
    <p:sldLayoutId id="2147486762" r:id="rId2"/>
    <p:sldLayoutId id="2147486763" r:id="rId3"/>
    <p:sldLayoutId id="2147486764" r:id="rId4"/>
    <p:sldLayoutId id="2147486765" r:id="rId5"/>
    <p:sldLayoutId id="2147486766" r:id="rId6"/>
    <p:sldLayoutId id="2147486767" r:id="rId7"/>
    <p:sldLayoutId id="2147486768" r:id="rId8"/>
    <p:sldLayoutId id="2147486769" r:id="rId9"/>
    <p:sldLayoutId id="2147486770" r:id="rId10"/>
    <p:sldLayoutId id="21474867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393BCDC-0FF4-4BC9-A9DD-86F4A54A75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2" r:id="rId1"/>
    <p:sldLayoutId id="2147486772" r:id="rId2"/>
    <p:sldLayoutId id="2147486773" r:id="rId3"/>
    <p:sldLayoutId id="2147486774" r:id="rId4"/>
    <p:sldLayoutId id="2147486775" r:id="rId5"/>
    <p:sldLayoutId id="2147486776" r:id="rId6"/>
    <p:sldLayoutId id="2147486777" r:id="rId7"/>
    <p:sldLayoutId id="2147486778" r:id="rId8"/>
    <p:sldLayoutId id="2147486779" r:id="rId9"/>
    <p:sldLayoutId id="2147486780" r:id="rId10"/>
    <p:sldLayoutId id="2147486781" r:id="rId11"/>
    <p:sldLayoutId id="2147486782" r:id="rId12"/>
    <p:sldLayoutId id="214748678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DD916FE-8245-4D49-96A7-29046CD2BD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3" r:id="rId1"/>
    <p:sldLayoutId id="2147486784" r:id="rId2"/>
    <p:sldLayoutId id="2147486785" r:id="rId3"/>
    <p:sldLayoutId id="2147486786" r:id="rId4"/>
    <p:sldLayoutId id="2147486787" r:id="rId5"/>
    <p:sldLayoutId id="2147486788" r:id="rId6"/>
    <p:sldLayoutId id="2147486789" r:id="rId7"/>
    <p:sldLayoutId id="2147486790" r:id="rId8"/>
    <p:sldLayoutId id="2147486791" r:id="rId9"/>
    <p:sldLayoutId id="2147486792" r:id="rId10"/>
    <p:sldLayoutId id="2147486793" r:id="rId11"/>
    <p:sldLayoutId id="214748679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241CB4E-35A9-4EA1-AFA4-3E3BA99EAB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4" r:id="rId1"/>
    <p:sldLayoutId id="2147486795" r:id="rId2"/>
    <p:sldLayoutId id="2147486796" r:id="rId3"/>
    <p:sldLayoutId id="2147486797" r:id="rId4"/>
    <p:sldLayoutId id="2147486798" r:id="rId5"/>
    <p:sldLayoutId id="2147486799" r:id="rId6"/>
    <p:sldLayoutId id="2147486800" r:id="rId7"/>
    <p:sldLayoutId id="2147486801" r:id="rId8"/>
    <p:sldLayoutId id="2147486802" r:id="rId9"/>
    <p:sldLayoutId id="2147486803" r:id="rId10"/>
    <p:sldLayoutId id="2147486804" r:id="rId11"/>
    <p:sldLayoutId id="214748680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0A1908D-0D3E-48B4-806A-8FDA00F6D9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5" r:id="rId1"/>
    <p:sldLayoutId id="2147486806" r:id="rId2"/>
    <p:sldLayoutId id="2147486807" r:id="rId3"/>
    <p:sldLayoutId id="2147486808" r:id="rId4"/>
    <p:sldLayoutId id="2147486809" r:id="rId5"/>
    <p:sldLayoutId id="2147486810" r:id="rId6"/>
    <p:sldLayoutId id="2147486811" r:id="rId7"/>
    <p:sldLayoutId id="2147486812" r:id="rId8"/>
    <p:sldLayoutId id="2147486813" r:id="rId9"/>
    <p:sldLayoutId id="2147486814" r:id="rId10"/>
    <p:sldLayoutId id="2147486815" r:id="rId11"/>
    <p:sldLayoutId id="214748681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D1846FA-7141-4F78-B3F8-2A0D6DCF09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36" r:id="rId1"/>
    <p:sldLayoutId id="2147486817" r:id="rId2"/>
    <p:sldLayoutId id="2147486818" r:id="rId3"/>
    <p:sldLayoutId id="2147486819" r:id="rId4"/>
    <p:sldLayoutId id="2147486820" r:id="rId5"/>
    <p:sldLayoutId id="2147486821" r:id="rId6"/>
    <p:sldLayoutId id="2147486822" r:id="rId7"/>
    <p:sldLayoutId id="2147486823" r:id="rId8"/>
    <p:sldLayoutId id="2147486824" r:id="rId9"/>
    <p:sldLayoutId id="2147486825" r:id="rId10"/>
    <p:sldLayoutId id="2147486826" r:id="rId11"/>
    <p:sldLayoutId id="2147486827" r:id="rId12"/>
    <p:sldLayoutId id="2147486828" r:id="rId13"/>
    <p:sldLayoutId id="2147486829" r:id="rId14"/>
    <p:sldLayoutId id="2147486830" r:id="rId15"/>
    <p:sldLayoutId id="214748683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第1课 缘分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415338" cy="40719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/>
              <a:t>4</a:t>
            </a:r>
            <a:r>
              <a:rPr lang="zh-CN" altLang="en-US" sz="2400" b="1" smtClean="0"/>
              <a:t>、激动  不   说   知道   什么   一时   得   她  应该 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b="1" smtClean="0"/>
              <a:t>5</a:t>
            </a:r>
            <a:r>
              <a:rPr lang="zh-CN" altLang="en-US" sz="2400" b="1" smtClean="0"/>
              <a:t>、陌生  环境   对   他   的  周围   始终  都   很</a:t>
            </a:r>
          </a:p>
          <a:p>
            <a:pPr eaLnBrk="1" hangingPunct="1"/>
            <a:endParaRPr lang="en-US" altLang="zh-CN" sz="2400" b="1" smtClean="0"/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971550" y="2708275"/>
            <a:ext cx="8064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她</a:t>
            </a:r>
            <a:r>
              <a:rPr kumimoji="0" lang="zh-CN" altLang="en-US" sz="2800" b="1">
                <a:solidFill>
                  <a:srgbClr val="FF0000"/>
                </a:solidFill>
              </a:rPr>
              <a:t>一时</a:t>
            </a:r>
            <a:r>
              <a:rPr kumimoji="0" lang="zh-CN" altLang="en-US" sz="2800" b="1">
                <a:solidFill>
                  <a:srgbClr val="3333CC"/>
                </a:solidFill>
              </a:rPr>
              <a:t>激动得不知道应该说什么。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900113" y="4149725"/>
            <a:ext cx="6911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他对周围的环境</a:t>
            </a:r>
            <a:r>
              <a:rPr kumimoji="0" lang="zh-CN" altLang="en-US" sz="2800" b="1">
                <a:solidFill>
                  <a:srgbClr val="FF0000"/>
                </a:solidFill>
              </a:rPr>
              <a:t>始终</a:t>
            </a:r>
            <a:r>
              <a:rPr kumimoji="0" lang="zh-CN" altLang="en-US" sz="2800" b="1">
                <a:solidFill>
                  <a:srgbClr val="3333CC"/>
                </a:solidFill>
              </a:rPr>
              <a:t>都很陌生。</a:t>
            </a:r>
          </a:p>
        </p:txBody>
      </p:sp>
      <p:sp>
        <p:nvSpPr>
          <p:cNvPr id="1167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93037" cy="911225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chemeClr val="tx1"/>
                </a:solidFill>
              </a:rPr>
              <a:t>七、整理句子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  <p:bldP spid="737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作业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2492375"/>
            <a:ext cx="8856663" cy="2016125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</a:pPr>
            <a:r>
              <a:rPr lang="en-US" altLang="zh-CN" b="1" dirty="0" smtClean="0">
                <a:ea typeface="华文新魏" pitchFamily="2" charset="-122"/>
              </a:rPr>
              <a:t>《</a:t>
            </a:r>
            <a:r>
              <a:rPr lang="zh-CN" altLang="en-US" b="1" dirty="0" smtClean="0">
                <a:ea typeface="华文新魏" pitchFamily="2" charset="-122"/>
              </a:rPr>
              <a:t>练习活页</a:t>
            </a:r>
            <a:r>
              <a:rPr lang="en-US" altLang="zh-CN" b="1" dirty="0" smtClean="0">
                <a:ea typeface="华文新魏" pitchFamily="2" charset="-122"/>
              </a:rPr>
              <a:t>》</a:t>
            </a:r>
            <a:r>
              <a:rPr lang="zh-CN" altLang="en-US" b="1" dirty="0" smtClean="0">
                <a:ea typeface="华文新魏" pitchFamily="2" charset="-122"/>
              </a:rPr>
              <a:t>第十题“写一写”。选择一个题目，至少写</a:t>
            </a:r>
            <a:r>
              <a:rPr lang="en-US" altLang="zh-CN" b="1" dirty="0" smtClean="0">
                <a:ea typeface="华文新魏" pitchFamily="2" charset="-122"/>
              </a:rPr>
              <a:t>120</a:t>
            </a:r>
            <a:r>
              <a:rPr lang="zh-CN" altLang="en-US" b="1" dirty="0" smtClean="0">
                <a:ea typeface="华文新魏" pitchFamily="2" charset="-122"/>
              </a:rPr>
              <a:t>字</a:t>
            </a: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q"/>
            </a:pPr>
            <a:endParaRPr lang="zh-CN" altLang="en-US" b="1" dirty="0" smtClean="0">
              <a:solidFill>
                <a:srgbClr val="000000"/>
              </a:solidFill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预习：第</a:t>
            </a:r>
            <a:r>
              <a:rPr lang="en-US" altLang="zh-CN" smtClean="0"/>
              <a:t>2</a:t>
            </a:r>
            <a:r>
              <a:rPr lang="zh-CN" altLang="en-US" smtClean="0"/>
              <a:t>课</a:t>
            </a:r>
            <a:r>
              <a:rPr lang="en-US" altLang="zh-CN" smtClean="0"/>
              <a:t>《</a:t>
            </a:r>
            <a:r>
              <a:rPr lang="zh-CN" altLang="en-US" smtClean="0"/>
              <a:t>坐在时光上</a:t>
            </a:r>
            <a:r>
              <a:rPr lang="en-US" altLang="zh-CN" smtClean="0"/>
              <a:t>》</a:t>
            </a:r>
            <a:endParaRPr lang="zh-CN" altLang="en-U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1555750"/>
            <a:ext cx="8856663" cy="48260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课前思考：你觉得“守时”重要吗？为什么？怎么可以管理好自己的时间？</a:t>
            </a:r>
            <a:endParaRPr lang="en-US" altLang="zh-CN" b="1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生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词</a:t>
            </a:r>
            <a:r>
              <a:rPr lang="en-US" altLang="zh-CN" b="1" dirty="0" smtClean="0">
                <a:solidFill>
                  <a:srgbClr val="000000"/>
                </a:solidFill>
                <a:ea typeface="华文新魏" pitchFamily="2" charset="-122"/>
              </a:rPr>
              <a:t>1-18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，重点词：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把握；观察</a:t>
            </a:r>
            <a:endParaRPr lang="en-US" altLang="zh-CN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语言点：</a:t>
            </a:r>
            <a:r>
              <a:rPr lang="zh-CN" altLang="en-US" b="1" dirty="0" smtClean="0">
                <a:solidFill>
                  <a:srgbClr val="0000FF"/>
                </a:solidFill>
                <a:ea typeface="华文新魏" pitchFamily="2" charset="-122"/>
              </a:rPr>
              <a:t>偏偏；随时</a:t>
            </a:r>
            <a:endParaRPr lang="en-US" altLang="zh-CN" b="1" dirty="0" smtClean="0">
              <a:solidFill>
                <a:srgbClr val="0000FF"/>
              </a:solidFill>
              <a:ea typeface="华文新魏" pitchFamily="2" charset="-122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zh-CN" altLang="en-US" b="1" dirty="0">
                <a:solidFill>
                  <a:srgbClr val="000000"/>
                </a:solidFill>
                <a:ea typeface="华文新魏" pitchFamily="2" charset="-122"/>
              </a:rPr>
              <a:t>课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文</a:t>
            </a:r>
            <a:r>
              <a:rPr lang="en-US" altLang="zh-CN" b="1" dirty="0" smtClean="0">
                <a:solidFill>
                  <a:srgbClr val="000000"/>
                </a:solidFill>
                <a:ea typeface="华文新魏" pitchFamily="2" charset="-122"/>
              </a:rPr>
              <a:t>1-3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段：</a:t>
            </a:r>
            <a:endParaRPr lang="en-US" altLang="zh-CN" b="1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marL="0" indent="0" eaLnBrk="1" hangingPunct="1"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（</a:t>
            </a:r>
            <a:r>
              <a:rPr lang="en-US" altLang="zh-CN" b="1" dirty="0" smtClean="0">
                <a:solidFill>
                  <a:srgbClr val="000000"/>
                </a:solidFill>
                <a:ea typeface="华文新魏" pitchFamily="2" charset="-122"/>
              </a:rPr>
              <a:t>1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）梁实秋为什么说谁请他吃夜宵，他就请谁吃早点？</a:t>
            </a:r>
            <a:endParaRPr lang="en-US" altLang="zh-CN" b="1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marL="0" indent="0" eaLnBrk="1" hangingPunct="1"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（</a:t>
            </a:r>
            <a:r>
              <a:rPr lang="en-US" altLang="zh-CN" b="1" dirty="0" smtClean="0">
                <a:solidFill>
                  <a:srgbClr val="000000"/>
                </a:solidFill>
                <a:ea typeface="华文新魏" pitchFamily="2" charset="-122"/>
              </a:rPr>
              <a:t>2</a:t>
            </a:r>
            <a:r>
              <a:rPr lang="zh-CN" altLang="en-US" b="1" dirty="0" smtClean="0">
                <a:solidFill>
                  <a:srgbClr val="000000"/>
                </a:solidFill>
                <a:ea typeface="华文新魏" pitchFamily="2" charset="-122"/>
              </a:rPr>
              <a:t>）那位朋友是怎么决定合作伙伴的？</a:t>
            </a:r>
            <a:endParaRPr lang="en-US" altLang="zh-CN" b="1" dirty="0" smtClean="0">
              <a:solidFill>
                <a:srgbClr val="000000"/>
              </a:solidFill>
              <a:ea typeface="华文新魏" pitchFamily="2" charset="-122"/>
            </a:endParaRPr>
          </a:p>
          <a:p>
            <a:pPr marL="0" indent="0" eaLnBrk="1" hangingPunct="1">
              <a:buClr>
                <a:srgbClr val="FF0000"/>
              </a:buClr>
              <a:buFont typeface="Wingdings" pitchFamily="2" charset="2"/>
              <a:buNone/>
              <a:defRPr/>
            </a:pPr>
            <a:endParaRPr lang="zh-CN" altLang="en-US" b="1" dirty="0" smtClean="0">
              <a:ea typeface="华文新魏" pitchFamily="2" charset="-122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q"/>
              <a:defRPr/>
            </a:pPr>
            <a:endParaRPr lang="zh-CN" altLang="en-US" b="1" dirty="0" smtClean="0">
              <a:solidFill>
                <a:srgbClr val="000000"/>
              </a:solidFill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7793037" cy="793750"/>
          </a:xfrm>
        </p:spPr>
        <p:txBody>
          <a:bodyPr/>
          <a:lstStyle/>
          <a:p>
            <a:pPr eaLnBrk="1" hangingPunct="1"/>
            <a:r>
              <a:rPr lang="zh-CN" altLang="en-US" smtClean="0"/>
              <a:t>课堂练习答案（</a:t>
            </a:r>
            <a:r>
              <a:rPr lang="en-US" altLang="zh-CN" smtClean="0"/>
              <a:t>p11</a:t>
            </a:r>
            <a:r>
              <a:rPr lang="zh-CN" altLang="en-US" smtClean="0"/>
              <a:t>）：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943596"/>
            <a:ext cx="8820150" cy="263753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dirty="0" smtClean="0"/>
              <a:t>（一）</a:t>
            </a:r>
            <a:r>
              <a:rPr lang="zh-CN" altLang="en-US" dirty="0"/>
              <a:t>根</a:t>
            </a:r>
            <a:r>
              <a:rPr lang="zh-CN" altLang="en-US" dirty="0" smtClean="0"/>
              <a:t>据课文内容判断对错：</a:t>
            </a:r>
            <a:endParaRPr lang="en-US" altLang="zh-CN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dirty="0" smtClean="0"/>
              <a:t>         1</a:t>
            </a:r>
            <a:r>
              <a:rPr lang="zh-CN" altLang="en-US" dirty="0" smtClean="0"/>
              <a:t>错 </a:t>
            </a:r>
            <a:r>
              <a:rPr lang="en-US" altLang="zh-CN" dirty="0" smtClean="0"/>
              <a:t>2</a:t>
            </a:r>
            <a:r>
              <a:rPr lang="zh-CN" altLang="en-US" dirty="0" smtClean="0"/>
              <a:t>错 </a:t>
            </a:r>
            <a:r>
              <a:rPr lang="en-US" altLang="zh-CN" dirty="0" smtClean="0"/>
              <a:t>3</a:t>
            </a:r>
            <a:r>
              <a:rPr lang="zh-CN" altLang="en-US" dirty="0" smtClean="0"/>
              <a:t>对 </a:t>
            </a:r>
            <a:r>
              <a:rPr lang="en-US" altLang="zh-CN" dirty="0" smtClean="0"/>
              <a:t>4</a:t>
            </a:r>
            <a:r>
              <a:rPr lang="zh-CN" altLang="en-US" dirty="0" smtClean="0"/>
              <a:t>对 </a:t>
            </a:r>
            <a:r>
              <a:rPr lang="en-US" altLang="zh-CN" dirty="0" smtClean="0"/>
              <a:t>5</a:t>
            </a:r>
            <a:r>
              <a:rPr lang="zh-CN" altLang="en-US" dirty="0" smtClean="0"/>
              <a:t>对 </a:t>
            </a:r>
            <a:r>
              <a:rPr lang="en-US" altLang="zh-CN" dirty="0" smtClean="0"/>
              <a:t>6</a:t>
            </a:r>
            <a:r>
              <a:rPr lang="zh-CN" altLang="en-US" dirty="0" smtClean="0"/>
              <a:t>错 </a:t>
            </a:r>
            <a:r>
              <a:rPr lang="en-US" altLang="zh-CN" dirty="0" smtClean="0"/>
              <a:t>7</a:t>
            </a:r>
            <a:r>
              <a:rPr lang="zh-CN" altLang="en-US" dirty="0" smtClean="0"/>
              <a:t>对</a:t>
            </a:r>
            <a:endParaRPr lang="en-US" altLang="zh-CN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dirty="0" smtClean="0"/>
              <a:t>（二）根据课文内容选择正确答案：</a:t>
            </a:r>
            <a:endParaRPr lang="en-US" altLang="zh-CN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dirty="0" smtClean="0"/>
              <a:t>         1B 2C 3C 4A</a:t>
            </a:r>
          </a:p>
          <a:p>
            <a:pPr eaLnBrk="1" hangingPunct="1">
              <a:defRPr/>
            </a:pPr>
            <a:endParaRPr lang="zh-CN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>
          <a:xfrm>
            <a:off x="611188" y="44450"/>
            <a:ext cx="7793037" cy="865188"/>
          </a:xfrm>
        </p:spPr>
        <p:txBody>
          <a:bodyPr/>
          <a:lstStyle/>
          <a:p>
            <a:r>
              <a:rPr lang="zh-CN" altLang="en-US" smtClean="0"/>
              <a:t>改错：</a:t>
            </a:r>
          </a:p>
        </p:txBody>
      </p:sp>
      <p:sp>
        <p:nvSpPr>
          <p:cNvPr id="109571" name="Content Placeholder 2"/>
          <p:cNvSpPr>
            <a:spLocks noGrp="1"/>
          </p:cNvSpPr>
          <p:nvPr>
            <p:ph idx="1"/>
          </p:nvPr>
        </p:nvSpPr>
        <p:spPr>
          <a:xfrm>
            <a:off x="179388" y="936625"/>
            <a:ext cx="8964612" cy="5516563"/>
          </a:xfrm>
        </p:spPr>
        <p:txBody>
          <a:bodyPr/>
          <a:lstStyle/>
          <a:p>
            <a:r>
              <a:rPr lang="zh-CN" altLang="en-US" b="1" smtClean="0"/>
              <a:t>没想到竟然他就住在对面。</a:t>
            </a:r>
            <a:endParaRPr lang="en-US" altLang="zh-CN" b="1" smtClean="0"/>
          </a:p>
          <a:p>
            <a:endParaRPr lang="en-US" altLang="zh-CN" b="1" smtClean="0"/>
          </a:p>
          <a:p>
            <a:r>
              <a:rPr lang="zh-CN" altLang="en-US" b="1" smtClean="0"/>
              <a:t>我找来找去我的手机，终于找到了。</a:t>
            </a:r>
            <a:endParaRPr lang="en-US" altLang="zh-CN" b="1" smtClean="0"/>
          </a:p>
          <a:p>
            <a:endParaRPr lang="en-US" altLang="zh-CN" b="1" smtClean="0"/>
          </a:p>
          <a:p>
            <a:r>
              <a:rPr lang="zh-CN" altLang="en-US" b="1" smtClean="0"/>
              <a:t>这个问题太难了，我想来想去。</a:t>
            </a:r>
            <a:endParaRPr lang="en-US" altLang="zh-CN" b="1" smtClean="0"/>
          </a:p>
          <a:p>
            <a:endParaRPr lang="zh-CN" altLang="en-US" b="1" smtClean="0"/>
          </a:p>
          <a:p>
            <a:r>
              <a:rPr lang="zh-CN" altLang="en-US" b="1" smtClean="0"/>
              <a:t>他不想来上课，所以找借口生病。</a:t>
            </a:r>
            <a:endParaRPr lang="en-US" altLang="zh-CN" b="1" smtClean="0"/>
          </a:p>
          <a:p>
            <a:endParaRPr lang="en-US" altLang="zh-CN" b="1" smtClean="0"/>
          </a:p>
          <a:p>
            <a:r>
              <a:rPr lang="zh-CN" altLang="en-US" b="1" smtClean="0"/>
              <a:t>箱子里塞住了很多衣服。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1188" y="1484313"/>
            <a:ext cx="68405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没想到他竟然就住在对面。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1188" y="2700338"/>
            <a:ext cx="6840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我找来找去，终于找到了我的手机。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11188" y="3860800"/>
            <a:ext cx="86407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这个问题太难了，我想来想去，也没想明白。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5056188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00FF"/>
                </a:solidFill>
              </a:rPr>
              <a:t>他借口生病不来上课。</a:t>
            </a:r>
            <a:r>
              <a:rPr lang="en-US" altLang="zh-CN" sz="2400">
                <a:solidFill>
                  <a:srgbClr val="0000FF"/>
                </a:solidFill>
              </a:rPr>
              <a:t>/</a:t>
            </a:r>
            <a:r>
              <a:rPr lang="zh-CN" altLang="en-US" sz="2400">
                <a:solidFill>
                  <a:srgbClr val="0000FF"/>
                </a:solidFill>
              </a:rPr>
              <a:t>他不想来上课，所以找了个借口。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6165850"/>
            <a:ext cx="86407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箱子里塞满了衣服。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20713"/>
            <a:ext cx="7793037" cy="695325"/>
          </a:xfrm>
        </p:spPr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五、用指定词语完成句子或对话：</a:t>
            </a:r>
            <a:r>
              <a:rPr lang="zh-CN" altLang="en-US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748712" cy="439261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、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：你怎么不去找小王来帮忙？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：我已经麻烦过他一次了，</a:t>
            </a:r>
            <a:r>
              <a:rPr lang="en-US" altLang="zh-CN" sz="2800" b="1" smtClean="0"/>
              <a:t>_________________________</a:t>
            </a:r>
            <a:r>
              <a:rPr lang="zh-CN" altLang="en-US" sz="2800" b="1" smtClean="0"/>
              <a:t>。（不好）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、他试着改变了一下学习方法，</a:t>
            </a:r>
            <a:r>
              <a:rPr lang="en-US" altLang="zh-CN" sz="2800" b="1" smtClean="0"/>
              <a:t>_________________________</a:t>
            </a:r>
            <a:r>
              <a:rPr lang="zh-CN" altLang="en-US" sz="2800" b="1" smtClean="0"/>
              <a:t>。（于是）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、她不想接受他的邀请，</a:t>
            </a:r>
            <a:r>
              <a:rPr lang="en-US" altLang="zh-CN" sz="2800" b="1" smtClean="0"/>
              <a:t>_________________________</a:t>
            </a:r>
            <a:r>
              <a:rPr lang="zh-CN" altLang="en-US" sz="2400" b="1" smtClean="0"/>
              <a:t>。（于是，借口）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、他竟然这么不讲道理，</a:t>
            </a:r>
            <a:r>
              <a:rPr lang="en-US" altLang="zh-CN" sz="2800" b="1" smtClean="0"/>
              <a:t>__________________________</a:t>
            </a:r>
            <a:r>
              <a:rPr lang="zh-CN" altLang="en-US" sz="2800" b="1" smtClean="0"/>
              <a:t>。（忍不住）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042988" y="2900363"/>
            <a:ext cx="597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不好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再麻烦他</a:t>
            </a:r>
            <a:r>
              <a:rPr kumimoji="0" lang="en-US" altLang="zh-CN" sz="2400" b="1">
                <a:solidFill>
                  <a:srgbClr val="3333CC"/>
                </a:solidFill>
                <a:ea typeface="宋体" pitchFamily="2" charset="-122"/>
              </a:rPr>
              <a:t>/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不好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再去找他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971550" y="3835400"/>
            <a:ext cx="684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于是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，这次考试成绩果然好多了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935038" y="4772025"/>
            <a:ext cx="6300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于是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，她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借口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有事拒绝了</a:t>
            </a:r>
            <a:r>
              <a:rPr kumimoji="0" lang="en-US" altLang="zh-CN" sz="2400" b="1">
                <a:solidFill>
                  <a:srgbClr val="3333CC"/>
                </a:solidFill>
                <a:ea typeface="宋体" pitchFamily="2" charset="-122"/>
              </a:rPr>
              <a:t>/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她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于是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找了个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借口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971550" y="5708650"/>
            <a:ext cx="626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我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忍不住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批评了他一顿</a:t>
            </a:r>
            <a:r>
              <a:rPr kumimoji="0" lang="en-US" altLang="zh-CN" sz="2400" b="1">
                <a:solidFill>
                  <a:srgbClr val="3333CC"/>
                </a:solidFill>
                <a:ea typeface="宋体" pitchFamily="2" charset="-122"/>
              </a:rPr>
              <a:t>/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我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忍不住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生起气来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  <p:bldP spid="56326" grpId="0"/>
      <p:bldP spid="56327" grpId="0"/>
      <p:bldP spid="563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33600"/>
            <a:ext cx="8415338" cy="3998913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5</a:t>
            </a:r>
            <a:r>
              <a:rPr lang="zh-CN" altLang="en-US" b="1" smtClean="0"/>
              <a:t>、</a:t>
            </a:r>
            <a:r>
              <a:rPr lang="en-US" altLang="zh-CN" b="1" smtClean="0"/>
              <a:t>A</a:t>
            </a:r>
            <a:r>
              <a:rPr lang="zh-CN" altLang="en-US" b="1" smtClean="0"/>
              <a:t>：怎么样？现在对这里已经习惯了吗？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b="1" smtClean="0"/>
              <a:t>     </a:t>
            </a:r>
            <a:r>
              <a:rPr lang="en-US" altLang="zh-CN" b="1" smtClean="0"/>
              <a:t>B</a:t>
            </a:r>
            <a:r>
              <a:rPr lang="zh-CN" altLang="en-US" b="1" smtClean="0"/>
              <a:t>：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。（一时）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6</a:t>
            </a:r>
            <a:r>
              <a:rPr lang="zh-CN" altLang="en-US" b="1" smtClean="0"/>
              <a:t>、听说了这次的考试成绩以后，</a:t>
            </a:r>
            <a:r>
              <a:rPr lang="en-US" altLang="zh-CN" b="1" smtClean="0"/>
              <a:t>________________</a:t>
            </a:r>
            <a:r>
              <a:rPr lang="zh-CN" altLang="en-US" b="1" smtClean="0"/>
              <a:t>。（一时，得意）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7</a:t>
            </a:r>
            <a:r>
              <a:rPr lang="zh-CN" altLang="en-US" b="1" smtClean="0"/>
              <a:t>、</a:t>
            </a:r>
            <a:r>
              <a:rPr lang="en-US" altLang="zh-CN" b="1" smtClean="0"/>
              <a:t>A: </a:t>
            </a:r>
            <a:r>
              <a:rPr lang="zh-CN" altLang="en-US" b="1" smtClean="0"/>
              <a:t>你看起来不太开心，有什么事儿吗？</a:t>
            </a:r>
            <a:endParaRPr lang="en-US" altLang="zh-CN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      B: </a:t>
            </a:r>
            <a:r>
              <a:rPr lang="zh-CN" altLang="en-US" b="1" smtClean="0"/>
              <a:t>别提了，我刚买的手机</a:t>
            </a:r>
            <a:r>
              <a:rPr lang="en-US" altLang="zh-CN" b="1" smtClean="0"/>
              <a:t>__________________</a:t>
            </a:r>
            <a:r>
              <a:rPr lang="zh-CN" altLang="en-US" b="1" smtClean="0"/>
              <a:t>。（竟然）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979613" y="2708275"/>
            <a:ext cx="4464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一时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还没习惯，慢慢来吧。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2124075" y="3860800"/>
            <a:ext cx="309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他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一时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很</a:t>
            </a:r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得意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187450" y="5516563"/>
            <a:ext cx="424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FF0000"/>
                </a:solidFill>
                <a:ea typeface="宋体" pitchFamily="2" charset="-122"/>
              </a:rPr>
              <a:t>竟然</a:t>
            </a:r>
            <a:r>
              <a:rPr kumimoji="0" lang="zh-CN" altLang="en-US" sz="2400" b="1">
                <a:solidFill>
                  <a:srgbClr val="3333CC"/>
                </a:solidFill>
                <a:ea typeface="宋体" pitchFamily="2" charset="-122"/>
              </a:rPr>
              <a:t>被小偷偷走了</a:t>
            </a:r>
          </a:p>
        </p:txBody>
      </p:sp>
      <p:sp>
        <p:nvSpPr>
          <p:cNvPr id="1116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20713"/>
            <a:ext cx="7793037" cy="695325"/>
          </a:xfrm>
        </p:spPr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五、用指定词语完成句子或对话：</a:t>
            </a:r>
            <a:r>
              <a:rPr lang="zh-CN" altLang="en-US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49" grpId="0"/>
      <p:bldP spid="573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988" y="2133600"/>
            <a:ext cx="8955087" cy="3998913"/>
          </a:xfrm>
        </p:spPr>
        <p:txBody>
          <a:bodyPr/>
          <a:lstStyle/>
          <a:p>
            <a:pPr marL="609600" indent="-609600" eaLnBrk="1" hangingPunct="1">
              <a:lnSpc>
                <a:spcPct val="155000"/>
              </a:lnSpc>
              <a:buFont typeface="Wingdings" pitchFamily="2" charset="2"/>
              <a:buNone/>
            </a:pPr>
            <a:r>
              <a:rPr lang="en-US" altLang="zh-CN" sz="2800" b="1" smtClean="0"/>
              <a:t>8</a:t>
            </a:r>
            <a:r>
              <a:rPr lang="zh-CN" altLang="en-US" sz="2800" b="1" smtClean="0"/>
              <a:t>、这么漂亮的一件大衣，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。（竟然）</a:t>
            </a:r>
          </a:p>
          <a:p>
            <a:pPr marL="609600" indent="-609600" eaLnBrk="1" hangingPunct="1">
              <a:lnSpc>
                <a:spcPct val="155000"/>
              </a:lnSpc>
              <a:buFont typeface="Wingdings" pitchFamily="2" charset="2"/>
              <a:buNone/>
            </a:pPr>
            <a:r>
              <a:rPr lang="en-US" altLang="zh-CN" sz="2800" b="1" smtClean="0"/>
              <a:t>9</a:t>
            </a:r>
            <a:r>
              <a:rPr lang="zh-CN" altLang="en-US" sz="2800" b="1" smtClean="0"/>
              <a:t>、我们是二十几年的老朋友了，</a:t>
            </a:r>
            <a:r>
              <a:rPr lang="en-US" altLang="zh-CN" sz="2800" b="1" smtClean="0"/>
              <a:t>___________________________</a:t>
            </a:r>
            <a:r>
              <a:rPr lang="zh-CN" altLang="en-US" sz="2800" b="1" smtClean="0"/>
              <a:t>。（始终）</a:t>
            </a:r>
          </a:p>
          <a:p>
            <a:pPr marL="609600" indent="-609600" eaLnBrk="1" hangingPunct="1">
              <a:lnSpc>
                <a:spcPct val="155000"/>
              </a:lnSpc>
              <a:buFont typeface="Wingdings" pitchFamily="2" charset="2"/>
              <a:buNone/>
            </a:pPr>
            <a:r>
              <a:rPr lang="en-US" altLang="zh-CN" sz="2800" b="1" smtClean="0"/>
              <a:t>10</a:t>
            </a:r>
            <a:r>
              <a:rPr lang="zh-CN" altLang="en-US" sz="2800" b="1" smtClean="0"/>
              <a:t>、她昨天去逛街，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</a:t>
            </a:r>
            <a:endParaRPr lang="en-US" altLang="zh-CN" sz="2800" b="1" smtClean="0"/>
          </a:p>
          <a:p>
            <a:pPr marL="609600" indent="-609600" eaLnBrk="1" hangingPunct="1">
              <a:lnSpc>
                <a:spcPct val="155000"/>
              </a:lnSpc>
              <a:buFont typeface="Wingdings" pitchFamily="2" charset="2"/>
              <a:buNone/>
            </a:pPr>
            <a:r>
              <a:rPr lang="en-US" altLang="zh-CN" sz="2800" b="1" smtClean="0"/>
              <a:t>                                                    </a:t>
            </a:r>
            <a:r>
              <a:rPr lang="zh-CN" altLang="en-US" sz="2800" b="1" smtClean="0"/>
              <a:t>  （</a:t>
            </a:r>
            <a:r>
              <a:rPr lang="en-US" altLang="zh-CN" sz="2800" b="1" smtClean="0">
                <a:latin typeface="Arial" charset="0"/>
              </a:rPr>
              <a:t>……</a:t>
            </a:r>
            <a:r>
              <a:rPr lang="zh-CN" altLang="en-US" sz="2800" b="1" smtClean="0"/>
              <a:t>着</a:t>
            </a:r>
            <a:r>
              <a:rPr lang="en-US" altLang="zh-CN" sz="2800" b="1" smtClean="0">
                <a:latin typeface="Arial" charset="0"/>
              </a:rPr>
              <a:t>……</a:t>
            </a:r>
            <a:r>
              <a:rPr lang="zh-CN" altLang="en-US" sz="2800" b="1" smtClean="0"/>
              <a:t>着）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4211638" y="2189163"/>
            <a:ext cx="43926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没想到</a:t>
            </a:r>
            <a:r>
              <a:rPr kumimoji="0" lang="zh-CN" altLang="en-US" sz="2800" b="1">
                <a:solidFill>
                  <a:srgbClr val="FF0000"/>
                </a:solidFill>
              </a:rPr>
              <a:t>竟然</a:t>
            </a:r>
            <a:r>
              <a:rPr kumimoji="0" lang="zh-CN" altLang="en-US" sz="2800" b="1">
                <a:solidFill>
                  <a:srgbClr val="3333CC"/>
                </a:solidFill>
              </a:rPr>
              <a:t>才卖一百元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755650" y="3687763"/>
            <a:ext cx="6264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400" b="1">
                <a:solidFill>
                  <a:srgbClr val="FF0000"/>
                </a:solidFill>
              </a:rPr>
              <a:t>始终</a:t>
            </a:r>
            <a:r>
              <a:rPr kumimoji="0" lang="zh-CN" altLang="en-US" sz="2400" b="1">
                <a:solidFill>
                  <a:srgbClr val="3333CC"/>
                </a:solidFill>
              </a:rPr>
              <a:t>保持着联系</a:t>
            </a:r>
            <a:r>
              <a:rPr kumimoji="0" lang="en-US" altLang="zh-CN" sz="2400" b="1">
                <a:solidFill>
                  <a:srgbClr val="3333CC"/>
                </a:solidFill>
              </a:rPr>
              <a:t>/</a:t>
            </a:r>
            <a:r>
              <a:rPr kumimoji="0" lang="zh-CN" altLang="en-US" sz="2400" b="1">
                <a:solidFill>
                  <a:srgbClr val="3333CC"/>
                </a:solidFill>
              </a:rPr>
              <a:t>关系</a:t>
            </a:r>
            <a:r>
              <a:rPr kumimoji="0" lang="zh-CN" altLang="en-US" sz="2400" b="1">
                <a:solidFill>
                  <a:srgbClr val="FF0000"/>
                </a:solidFill>
              </a:rPr>
              <a:t>始终</a:t>
            </a:r>
            <a:r>
              <a:rPr kumimoji="0" lang="zh-CN" altLang="en-US" sz="2400" b="1">
                <a:solidFill>
                  <a:srgbClr val="3333CC"/>
                </a:solidFill>
              </a:rPr>
              <a:t>都很好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150938" y="4365625"/>
            <a:ext cx="76692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en-US" altLang="zh-CN" sz="2800" b="1">
                <a:solidFill>
                  <a:srgbClr val="000000"/>
                </a:solidFill>
              </a:rPr>
              <a:t>                        </a:t>
            </a:r>
            <a:r>
              <a:rPr kumimoji="0" lang="zh-CN" altLang="en-US" sz="2800" b="1">
                <a:solidFill>
                  <a:srgbClr val="3333CC"/>
                </a:solidFill>
              </a:rPr>
              <a:t>逛</a:t>
            </a:r>
            <a:r>
              <a:rPr kumimoji="0" lang="zh-CN" altLang="en-US" sz="2800" b="1">
                <a:solidFill>
                  <a:srgbClr val="FF0000"/>
                </a:solidFill>
              </a:rPr>
              <a:t>着</a:t>
            </a:r>
            <a:r>
              <a:rPr kumimoji="0" lang="zh-CN" altLang="en-US" sz="2800" b="1">
                <a:solidFill>
                  <a:srgbClr val="3333CC"/>
                </a:solidFill>
              </a:rPr>
              <a:t>逛</a:t>
            </a:r>
            <a:r>
              <a:rPr kumimoji="0" lang="zh-CN" altLang="en-US" sz="2800" b="1">
                <a:solidFill>
                  <a:srgbClr val="FF0000"/>
                </a:solidFill>
              </a:rPr>
              <a:t>着</a:t>
            </a:r>
            <a:r>
              <a:rPr kumimoji="0" lang="zh-CN" altLang="en-US" sz="2800" b="1">
                <a:solidFill>
                  <a:srgbClr val="3333CC"/>
                </a:solidFill>
              </a:rPr>
              <a:t>，遇见了一个老朋友</a:t>
            </a:r>
          </a:p>
        </p:txBody>
      </p:sp>
      <p:sp>
        <p:nvSpPr>
          <p:cNvPr id="1126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20713"/>
            <a:ext cx="7793037" cy="695325"/>
          </a:xfrm>
        </p:spPr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五、用指定词语完成句子或对话：</a:t>
            </a:r>
            <a:r>
              <a:rPr lang="zh-CN" altLang="en-US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/>
      <p:bldP spid="59398" grpId="0"/>
      <p:bldP spid="593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793037" cy="839788"/>
          </a:xfrm>
        </p:spPr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六、用指定词语回答问题</a:t>
            </a:r>
            <a:r>
              <a:rPr lang="zh-CN" altLang="en-US" sz="3600" smtClean="0">
                <a:solidFill>
                  <a:schemeClr val="tx1"/>
                </a:solidFill>
              </a:rPr>
              <a:t>：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988" y="1773238"/>
            <a:ext cx="8955087" cy="3927475"/>
          </a:xfrm>
        </p:spPr>
        <p:txBody>
          <a:bodyPr/>
          <a:lstStyle/>
          <a:p>
            <a:pPr marL="609600" indent="-609600" eaLnBrk="1" hangingPunct="1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2800" b="1" smtClean="0"/>
              <a:t>1 </a:t>
            </a:r>
            <a:r>
              <a:rPr lang="zh-CN" altLang="en-US" sz="2800" b="1" smtClean="0"/>
              <a:t>安娜看到比赛结果以后是什么反应？（一时，忍不住）</a:t>
            </a:r>
          </a:p>
          <a:p>
            <a:pPr marL="609600" indent="-609600" eaLnBrk="1" hangingPunct="1">
              <a:lnSpc>
                <a:spcPct val="200000"/>
              </a:lnSpc>
              <a:buFont typeface="Wingdings" pitchFamily="2" charset="2"/>
              <a:buNone/>
            </a:pPr>
            <a:endParaRPr lang="zh-CN" altLang="en-US" sz="2800" b="1" smtClean="0"/>
          </a:p>
          <a:p>
            <a:pPr marL="609600" indent="-609600" eaLnBrk="1" hangingPunct="1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2800" b="1" smtClean="0"/>
              <a:t>2 </a:t>
            </a:r>
            <a:r>
              <a:rPr lang="zh-CN" altLang="en-US" sz="2800" b="1" smtClean="0"/>
              <a:t>他今天不是有事吗？怎么还来上班呢？（不好，于是）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693738" y="2925763"/>
            <a:ext cx="74882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0" lang="zh-CN" altLang="en-US" b="1">
                <a:solidFill>
                  <a:srgbClr val="3333CC"/>
                </a:solidFill>
              </a:rPr>
              <a:t>她</a:t>
            </a:r>
            <a:r>
              <a:rPr kumimoji="0" lang="zh-CN" altLang="en-US" b="1">
                <a:solidFill>
                  <a:srgbClr val="FF0000"/>
                </a:solidFill>
              </a:rPr>
              <a:t>一时</a:t>
            </a:r>
            <a:r>
              <a:rPr kumimoji="0" lang="zh-CN" altLang="en-US" b="1">
                <a:solidFill>
                  <a:srgbClr val="3333CC"/>
                </a:solidFill>
              </a:rPr>
              <a:t>激动，</a:t>
            </a:r>
            <a:r>
              <a:rPr kumimoji="0" lang="zh-CN" altLang="en-US" b="1">
                <a:solidFill>
                  <a:srgbClr val="FF0000"/>
                </a:solidFill>
              </a:rPr>
              <a:t>忍不住</a:t>
            </a:r>
            <a:r>
              <a:rPr kumimoji="0" lang="zh-CN" altLang="en-US" b="1">
                <a:solidFill>
                  <a:srgbClr val="3333CC"/>
                </a:solidFill>
              </a:rPr>
              <a:t>流下了眼泪。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22300" y="4797425"/>
            <a:ext cx="76327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b="1">
                <a:solidFill>
                  <a:srgbClr val="3333CC"/>
                </a:solidFill>
              </a:rPr>
              <a:t>今天有一个重要的会议，他</a:t>
            </a:r>
            <a:r>
              <a:rPr kumimoji="0" lang="zh-CN" altLang="en-US" b="1">
                <a:solidFill>
                  <a:srgbClr val="FF0000"/>
                </a:solidFill>
              </a:rPr>
              <a:t>不好</a:t>
            </a:r>
            <a:r>
              <a:rPr kumimoji="0" lang="zh-CN" altLang="en-US" b="1">
                <a:solidFill>
                  <a:srgbClr val="3333CC"/>
                </a:solidFill>
              </a:rPr>
              <a:t>请假，</a:t>
            </a:r>
            <a:r>
              <a:rPr kumimoji="0" lang="zh-CN" altLang="en-US" b="1">
                <a:solidFill>
                  <a:srgbClr val="FF0000"/>
                </a:solidFill>
              </a:rPr>
              <a:t>于是</a:t>
            </a:r>
            <a:r>
              <a:rPr kumimoji="0" lang="zh-CN" altLang="en-US" b="1">
                <a:solidFill>
                  <a:srgbClr val="3333CC"/>
                </a:solidFill>
              </a:rPr>
              <a:t>就来上班了。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  <p:bldP spid="604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557338"/>
            <a:ext cx="9036050" cy="5300662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3 </a:t>
            </a:r>
            <a:r>
              <a:rPr lang="zh-CN" altLang="en-US" b="1" smtClean="0"/>
              <a:t>爸爸为什么批评了小虎？（竟然，借口）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4 </a:t>
            </a:r>
            <a:r>
              <a:rPr lang="zh-CN" altLang="en-US" b="1" smtClean="0"/>
              <a:t>德强最近好像有心事，他怎么了</a:t>
            </a:r>
            <a:r>
              <a:rPr lang="zh-CN" altLang="en-US" sz="2800" b="1" smtClean="0"/>
              <a:t>？（始终，烦恼）</a:t>
            </a:r>
            <a:endParaRPr lang="en-US" altLang="zh-CN" sz="28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8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b="1" smtClean="0"/>
              <a:t>5 </a:t>
            </a:r>
            <a:r>
              <a:rPr lang="zh-CN" altLang="en-US" b="1" smtClean="0"/>
              <a:t>昨天那部电影怎么样？（</a:t>
            </a:r>
            <a:r>
              <a:rPr lang="en-US" altLang="zh-CN" b="1" smtClean="0">
                <a:latin typeface="Arial" charset="0"/>
              </a:rPr>
              <a:t>…</a:t>
            </a:r>
            <a:r>
              <a:rPr lang="zh-CN" altLang="en-US" b="1" smtClean="0"/>
              <a:t>着</a:t>
            </a:r>
            <a:r>
              <a:rPr lang="en-US" altLang="zh-CN" b="1" smtClean="0">
                <a:latin typeface="Arial" charset="0"/>
              </a:rPr>
              <a:t>…</a:t>
            </a:r>
            <a:r>
              <a:rPr lang="zh-CN" altLang="en-US" b="1" smtClean="0"/>
              <a:t>着，忍不住）</a:t>
            </a:r>
          </a:p>
          <a:p>
            <a:pPr marL="609600" indent="-609600" eaLnBrk="1" hangingPunct="1"/>
            <a:endParaRPr lang="en-US" altLang="zh-CN" b="1" smtClean="0"/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541338" y="2205038"/>
            <a:ext cx="72707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因为小虎今天</a:t>
            </a:r>
            <a:r>
              <a:rPr kumimoji="0" lang="zh-CN" altLang="en-US" sz="2800" b="1">
                <a:solidFill>
                  <a:srgbClr val="FF0000"/>
                </a:solidFill>
              </a:rPr>
              <a:t>竟然借口</a:t>
            </a:r>
            <a:r>
              <a:rPr kumimoji="0" lang="zh-CN" altLang="en-US" sz="2800" b="1">
                <a:solidFill>
                  <a:srgbClr val="3333CC"/>
                </a:solidFill>
              </a:rPr>
              <a:t>生病没去上课。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539750" y="3916363"/>
            <a:ext cx="8424863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他最近非常</a:t>
            </a:r>
            <a:r>
              <a:rPr kumimoji="0" lang="zh-CN" altLang="en-US" sz="2800" b="1">
                <a:solidFill>
                  <a:srgbClr val="FF0000"/>
                </a:solidFill>
              </a:rPr>
              <a:t>烦恼</a:t>
            </a:r>
            <a:r>
              <a:rPr kumimoji="0" lang="zh-CN" altLang="en-US" sz="2800" b="1">
                <a:solidFill>
                  <a:srgbClr val="3333CC"/>
                </a:solidFill>
              </a:rPr>
              <a:t>，因为女朋友</a:t>
            </a:r>
            <a:r>
              <a:rPr kumimoji="0" lang="zh-CN" altLang="en-US" sz="2800" b="1">
                <a:solidFill>
                  <a:srgbClr val="FF0000"/>
                </a:solidFill>
              </a:rPr>
              <a:t>始终</a:t>
            </a:r>
            <a:r>
              <a:rPr kumimoji="0" lang="zh-CN" altLang="en-US" sz="2800" b="1">
                <a:solidFill>
                  <a:srgbClr val="3333CC"/>
                </a:solidFill>
              </a:rPr>
              <a:t>不理他。</a:t>
            </a:r>
            <a:endParaRPr kumimoji="0" lang="en-US" altLang="zh-CN" sz="2800" b="1">
              <a:solidFill>
                <a:srgbClr val="3333CC"/>
              </a:solidFill>
            </a:endParaRPr>
          </a:p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他的汉语水平</a:t>
            </a:r>
            <a:r>
              <a:rPr kumimoji="0" lang="zh-CN" altLang="en-US" sz="2800" b="1">
                <a:solidFill>
                  <a:srgbClr val="FF0000"/>
                </a:solidFill>
              </a:rPr>
              <a:t>始终</a:t>
            </a:r>
            <a:r>
              <a:rPr kumimoji="0" lang="zh-CN" altLang="en-US" sz="2800" b="1">
                <a:solidFill>
                  <a:srgbClr val="3333CC"/>
                </a:solidFill>
              </a:rPr>
              <a:t>没有进步，所以他很</a:t>
            </a:r>
            <a:r>
              <a:rPr kumimoji="0" lang="zh-CN" altLang="en-US" sz="2800" b="1">
                <a:solidFill>
                  <a:srgbClr val="FF0000"/>
                </a:solidFill>
              </a:rPr>
              <a:t>烦恼</a:t>
            </a:r>
            <a:r>
              <a:rPr kumimoji="0" lang="zh-CN" altLang="en-US" sz="2800" b="1">
                <a:solidFill>
                  <a:srgbClr val="3333CC"/>
                </a:solidFill>
              </a:rPr>
              <a:t>。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539750" y="5713413"/>
            <a:ext cx="7056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很感人，我看</a:t>
            </a:r>
            <a:r>
              <a:rPr kumimoji="0" lang="zh-CN" altLang="en-US" sz="2800" b="1">
                <a:solidFill>
                  <a:srgbClr val="FF0000"/>
                </a:solidFill>
              </a:rPr>
              <a:t>着</a:t>
            </a:r>
            <a:r>
              <a:rPr kumimoji="0" lang="zh-CN" altLang="en-US" sz="2800" b="1">
                <a:solidFill>
                  <a:srgbClr val="3333CC"/>
                </a:solidFill>
              </a:rPr>
              <a:t>看</a:t>
            </a:r>
            <a:r>
              <a:rPr kumimoji="0" lang="zh-CN" altLang="en-US" sz="2800" b="1">
                <a:solidFill>
                  <a:srgbClr val="FF0000"/>
                </a:solidFill>
              </a:rPr>
              <a:t>着，忍不住</a:t>
            </a:r>
            <a:r>
              <a:rPr kumimoji="0" lang="zh-CN" altLang="en-US" sz="2800" b="1">
                <a:solidFill>
                  <a:srgbClr val="3333CC"/>
                </a:solidFill>
              </a:rPr>
              <a:t>流下了眼泪。</a:t>
            </a:r>
          </a:p>
        </p:txBody>
      </p:sp>
      <p:sp>
        <p:nvSpPr>
          <p:cNvPr id="1146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793037" cy="839788"/>
          </a:xfrm>
        </p:spPr>
        <p:txBody>
          <a:bodyPr/>
          <a:lstStyle/>
          <a:p>
            <a:pPr eaLnBrk="1" hangingPunct="1"/>
            <a:r>
              <a:rPr lang="zh-CN" altLang="en-US" sz="3200" b="1" smtClean="0">
                <a:solidFill>
                  <a:schemeClr val="tx1"/>
                </a:solidFill>
              </a:rPr>
              <a:t>六、用指定词语回答问题</a:t>
            </a:r>
            <a:r>
              <a:rPr lang="zh-CN" altLang="en-US" sz="3600" smtClean="0">
                <a:solidFill>
                  <a:schemeClr val="tx1"/>
                </a:solidFill>
              </a:rPr>
              <a:t>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09" grpId="0"/>
      <p:bldP spid="727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93037" cy="911225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chemeClr val="tx1"/>
                </a:solidFill>
              </a:rPr>
              <a:t>七、整理句子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631238" cy="47974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 严肃  了  几  地   他   批评  句   忍不住   爸爸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、有事  办公室  离开  小王  提前   了   昨天   借口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endParaRPr lang="zh-CN" altLang="en-US" sz="2400" b="1" smtClean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、对面  心动不已   坐   的  女孩儿  他   让   在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755650" y="2708275"/>
            <a:ext cx="6696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爸爸</a:t>
            </a:r>
            <a:r>
              <a:rPr kumimoji="0" lang="zh-CN" altLang="en-US" sz="2800" b="1">
                <a:solidFill>
                  <a:srgbClr val="FF0000"/>
                </a:solidFill>
              </a:rPr>
              <a:t>忍不住</a:t>
            </a:r>
            <a:r>
              <a:rPr kumimoji="0" lang="zh-CN" altLang="en-US" sz="2800" b="1">
                <a:solidFill>
                  <a:srgbClr val="3333CC"/>
                </a:solidFill>
              </a:rPr>
              <a:t>严肃地批评了他几句。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827088" y="4005263"/>
            <a:ext cx="79200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小王昨天</a:t>
            </a:r>
            <a:r>
              <a:rPr kumimoji="0" lang="zh-CN" altLang="en-US" sz="2800" b="1">
                <a:solidFill>
                  <a:srgbClr val="FF0000"/>
                </a:solidFill>
              </a:rPr>
              <a:t>借口</a:t>
            </a:r>
            <a:r>
              <a:rPr kumimoji="0" lang="zh-CN" altLang="en-US" sz="2800" b="1">
                <a:solidFill>
                  <a:srgbClr val="3333CC"/>
                </a:solidFill>
              </a:rPr>
              <a:t>有事提前离开了办公室。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827088" y="5373688"/>
            <a:ext cx="62658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kumimoji="0" lang="zh-CN" altLang="en-US" sz="2800" b="1">
                <a:solidFill>
                  <a:srgbClr val="3333CC"/>
                </a:solidFill>
              </a:rPr>
              <a:t>坐在对面的女孩儿让他心动不已。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446" grpId="0"/>
      <p:bldP spid="61447" grpId="0"/>
    </p:bldLst>
  </p:timing>
</p:sld>
</file>

<file path=ppt/theme/theme1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2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8193</TotalTime>
  <Words>1194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29</vt:i4>
      </vt:variant>
      <vt:variant>
        <vt:lpstr>Slide Titles</vt:lpstr>
      </vt:variant>
      <vt:variant>
        <vt:i4>12</vt:i4>
      </vt:variant>
    </vt:vector>
  </HeadingPairs>
  <TitlesOfParts>
    <vt:vector size="41" baseType="lpstr">
      <vt:lpstr>4_Blends</vt:lpstr>
      <vt:lpstr>1_Blends</vt:lpstr>
      <vt:lpstr>2_Blends</vt:lpstr>
      <vt:lpstr>5_Blends</vt:lpstr>
      <vt:lpstr>6_Blends</vt:lpstr>
      <vt:lpstr>7_Blends</vt:lpstr>
      <vt:lpstr>8_Blends</vt:lpstr>
      <vt:lpstr>9_Blends</vt:lpstr>
      <vt:lpstr>10_Blends</vt:lpstr>
      <vt:lpstr>11_Blends</vt:lpstr>
      <vt:lpstr>Blends</vt:lpstr>
      <vt:lpstr>12_Blends</vt:lpstr>
      <vt:lpstr>13_Blends</vt:lpstr>
      <vt:lpstr>14_Blends</vt:lpstr>
      <vt:lpstr>15_Blends</vt:lpstr>
      <vt:lpstr>16_Blends</vt:lpstr>
      <vt:lpstr>17_Blends</vt:lpstr>
      <vt:lpstr>18_Blends</vt:lpstr>
      <vt:lpstr>19_Blends</vt:lpstr>
      <vt:lpstr>20_Blends</vt:lpstr>
      <vt:lpstr>21_Blends</vt:lpstr>
      <vt:lpstr>22_Blends</vt:lpstr>
      <vt:lpstr>23_Blends</vt:lpstr>
      <vt:lpstr>24_Blends</vt:lpstr>
      <vt:lpstr>25_Blends</vt:lpstr>
      <vt:lpstr>26_Blends</vt:lpstr>
      <vt:lpstr>27_Blends</vt:lpstr>
      <vt:lpstr>28_Blends</vt:lpstr>
      <vt:lpstr>29_Blends</vt:lpstr>
      <vt:lpstr>PowerPoint Presentation</vt:lpstr>
      <vt:lpstr>课堂练习答案（p11）：</vt:lpstr>
      <vt:lpstr>改错：</vt:lpstr>
      <vt:lpstr>五、用指定词语完成句子或对话： </vt:lpstr>
      <vt:lpstr>五、用指定词语完成句子或对话： </vt:lpstr>
      <vt:lpstr>五、用指定词语完成句子或对话： </vt:lpstr>
      <vt:lpstr>六、用指定词语回答问题：</vt:lpstr>
      <vt:lpstr>六、用指定词语回答问题：</vt:lpstr>
      <vt:lpstr>七、整理句子</vt:lpstr>
      <vt:lpstr>七、整理句子</vt:lpstr>
      <vt:lpstr>作业</vt:lpstr>
      <vt:lpstr>预习：第2课《坐在时光上》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997</cp:revision>
  <dcterms:created xsi:type="dcterms:W3CDTF">1601-01-01T00:00:00Z</dcterms:created>
  <dcterms:modified xsi:type="dcterms:W3CDTF">2014-09-19T09:49:16Z</dcterms:modified>
</cp:coreProperties>
</file>