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8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8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BEEF STROGANOFF</a:t>
            </a:r>
          </a:p>
        </p:txBody>
      </p:sp>
    </p:spTree>
    <p:extLst>
      <p:ext uri="{BB962C8B-B14F-4D97-AF65-F5344CB8AC3E}">
        <p14:creationId xmlns:p14="http://schemas.microsoft.com/office/powerpoint/2010/main" val="2228451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CREME BRULEE</a:t>
            </a:r>
          </a:p>
        </p:txBody>
      </p:sp>
    </p:spTree>
    <p:extLst>
      <p:ext uri="{BB962C8B-B14F-4D97-AF65-F5344CB8AC3E}">
        <p14:creationId xmlns:p14="http://schemas.microsoft.com/office/powerpoint/2010/main" val="3784602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TARTE TATIN</a:t>
            </a:r>
          </a:p>
        </p:txBody>
      </p:sp>
    </p:spTree>
    <p:extLst>
      <p:ext uri="{BB962C8B-B14F-4D97-AF65-F5344CB8AC3E}">
        <p14:creationId xmlns:p14="http://schemas.microsoft.com/office/powerpoint/2010/main" val="346020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BALKABAKLI KEÇİ PEYNİRLİ GALETTE</a:t>
            </a:r>
          </a:p>
        </p:txBody>
      </p:sp>
    </p:spTree>
    <p:extLst>
      <p:ext uri="{BB962C8B-B14F-4D97-AF65-F5344CB8AC3E}">
        <p14:creationId xmlns:p14="http://schemas.microsoft.com/office/powerpoint/2010/main" val="1121877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LİMONLU HİNDİSTAN CEVİZLİ FLAN</a:t>
            </a:r>
          </a:p>
        </p:txBody>
      </p:sp>
    </p:spTree>
    <p:extLst>
      <p:ext uri="{BB962C8B-B14F-4D97-AF65-F5344CB8AC3E}">
        <p14:creationId xmlns:p14="http://schemas.microsoft.com/office/powerpoint/2010/main" val="834374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MACARON – PARFE - ÇİKOLATALI MOUSSE</a:t>
            </a:r>
          </a:p>
        </p:txBody>
      </p:sp>
    </p:spTree>
    <p:extLst>
      <p:ext uri="{BB962C8B-B14F-4D97-AF65-F5344CB8AC3E}">
        <p14:creationId xmlns:p14="http://schemas.microsoft.com/office/powerpoint/2010/main" val="2928185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SOĞAN ÇORBASI</a:t>
            </a:r>
          </a:p>
        </p:txBody>
      </p:sp>
    </p:spTree>
    <p:extLst>
      <p:ext uri="{BB962C8B-B14F-4D97-AF65-F5344CB8AC3E}">
        <p14:creationId xmlns:p14="http://schemas.microsoft.com/office/powerpoint/2010/main" val="282719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KARAMELİZE ELMALI FRANSIZ TOSTU</a:t>
            </a:r>
          </a:p>
        </p:txBody>
      </p:sp>
    </p:spTree>
    <p:extLst>
      <p:ext uri="{BB962C8B-B14F-4D97-AF65-F5344CB8AC3E}">
        <p14:creationId xmlns:p14="http://schemas.microsoft.com/office/powerpoint/2010/main" val="364634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CROQUE MADAME</a:t>
            </a:r>
          </a:p>
        </p:txBody>
      </p:sp>
    </p:spTree>
    <p:extLst>
      <p:ext uri="{BB962C8B-B14F-4D97-AF65-F5344CB8AC3E}">
        <p14:creationId xmlns:p14="http://schemas.microsoft.com/office/powerpoint/2010/main" val="93079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BRIOCHE</a:t>
            </a:r>
          </a:p>
        </p:txBody>
      </p:sp>
    </p:spTree>
    <p:extLst>
      <p:ext uri="{BB962C8B-B14F-4D97-AF65-F5344CB8AC3E}">
        <p14:creationId xmlns:p14="http://schemas.microsoft.com/office/powerpoint/2010/main" val="239128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KRUVASAN</a:t>
            </a:r>
          </a:p>
        </p:txBody>
      </p:sp>
    </p:spTree>
    <p:extLst>
      <p:ext uri="{BB962C8B-B14F-4D97-AF65-F5344CB8AC3E}">
        <p14:creationId xmlns:p14="http://schemas.microsoft.com/office/powerpoint/2010/main" val="135773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RATATOUILLE</a:t>
            </a:r>
          </a:p>
        </p:txBody>
      </p:sp>
    </p:spTree>
    <p:extLst>
      <p:ext uri="{BB962C8B-B14F-4D97-AF65-F5344CB8AC3E}">
        <p14:creationId xmlns:p14="http://schemas.microsoft.com/office/powerpoint/2010/main" val="2593912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SUCUKLU ISPANAKLI KİŞ</a:t>
            </a:r>
          </a:p>
        </p:txBody>
      </p:sp>
    </p:spTree>
    <p:extLst>
      <p:ext uri="{BB962C8B-B14F-4D97-AF65-F5344CB8AC3E}">
        <p14:creationId xmlns:p14="http://schemas.microsoft.com/office/powerpoint/2010/main" val="3689308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FRANSIZ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DANA YAHNİ</a:t>
            </a:r>
          </a:p>
        </p:txBody>
      </p:sp>
    </p:spTree>
    <p:extLst>
      <p:ext uri="{BB962C8B-B14F-4D97-AF65-F5344CB8AC3E}">
        <p14:creationId xmlns:p14="http://schemas.microsoft.com/office/powerpoint/2010/main" val="45310265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</TotalTime>
  <Words>102</Words>
  <Application>Microsoft Macintosh PowerPoint</Application>
  <PresentationFormat>Geniş ekran</PresentationFormat>
  <Paragraphs>35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Tw Cen MT</vt:lpstr>
      <vt:lpstr>Verdana</vt:lpstr>
      <vt:lpstr>Damla</vt:lpstr>
      <vt:lpstr>DÜNYA MUTFAK KÜLTÜRÜ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FRANSIZ MUTFAĞINDAN ÖRNEKLER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171</cp:revision>
  <dcterms:created xsi:type="dcterms:W3CDTF">2019-09-25T12:44:30Z</dcterms:created>
  <dcterms:modified xsi:type="dcterms:W3CDTF">2020-01-17T11:31:04Z</dcterms:modified>
</cp:coreProperties>
</file>