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3" r:id="rId3"/>
    <p:sldId id="264" r:id="rId4"/>
    <p:sldId id="271" r:id="rId5"/>
    <p:sldId id="270" r:id="rId6"/>
    <p:sldId id="269" r:id="rId7"/>
    <p:sldId id="268" r:id="rId8"/>
    <p:sldId id="265" r:id="rId9"/>
    <p:sldId id="267" r:id="rId10"/>
    <p:sldId id="26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4" autoAdjust="0"/>
    <p:restoredTop sz="94660"/>
  </p:normalViewPr>
  <p:slideViewPr>
    <p:cSldViewPr>
      <p:cViewPr varScale="1">
        <p:scale>
          <a:sx n="108" d="100"/>
          <a:sy n="108" d="100"/>
        </p:scale>
        <p:origin x="173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07704" y="836712"/>
            <a:ext cx="6192688" cy="5112568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10. Hafta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Hindi Karşılıklı Konuşma Metni- </a:t>
            </a:r>
            <a:r>
              <a:rPr lang="hi-IN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तुम पालिका बाज़ार में क्या कर रहे हो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Aft>
                <a:spcPts val="800"/>
              </a:spcAft>
              <a:buNone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आज शाम को हमारे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घर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मेहमान आ रहे हैं। मैं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चलती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हूँ।</a:t>
            </a:r>
          </a:p>
          <a:p>
            <a:pPr marL="0" indent="0" algn="ctr">
              <a:lnSpc>
                <a:spcPct val="150000"/>
              </a:lnSpc>
              <a:spcAft>
                <a:spcPts val="800"/>
              </a:spcAft>
              <a:buNone/>
            </a:pP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spcAft>
                <a:spcPts val="800"/>
              </a:spcAft>
              <a:buNone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मैं भी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घर जा रहा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हूँ। साथ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चलते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289566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सरोजिनी: अरे शेखर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तुम पालिका बाज़ार में क्या कर रहे हो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आज स्कूल में नहीं हो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शेखर: आज मेरी छुट्टी है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स्कूल मंद है इसलिए खरीदारी कर रहा हूँ।  और आप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सरोजिनी: मैं तो घूम रही हूँ और साथ-साथ सामान भी खरीद रही हूँ।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शेखर: मुझको एक कमीज़ चाहिए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कहीं नहीं मिल रही है।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217948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सरोजिनी: मुझे भी बच्चों के लिए कपड़े चाहिए। वहाँ कपड़ों की एक बड़ी दुकान है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वहीं चलते हैं।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शेखर: इस दुकान में तो बड़ी भीड़ है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लगता है कि "सेल" चल रही है। कितने लोग यहाँ खरीद रहे हैं!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सरोजिनी: क्या तुमको यह कमीज़ पसन्द है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इसका रंग भी सुन्दर है और तुम पर अच्छी भी लग रही है।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शेखर: मुझको यह कमीज़ पसन्द तो है पर नीला रंग पसन्द नहीं है। कोई दूसरा रंग चाहिये।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49965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सरोजिनी: मुझे भी बच्चों के लिए कपड़े चाहिए। वहाँ कपड़ों की एक बड़ी दुकान है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वहीं चलते हैं।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शेखर: इस दुकान में तो बड़ी भीड़ है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लगता है कि "सेल" चल रही है। कितने लोग यहाँ खरीद रहे हैं!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सरोजिनी: क्या तुमको यह कमीज़ पसन्द है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इसका रंग भी सुन्दर है और तुम पर अच्छी भी लग रही है।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शेखर: मुझको यह कमीज़ पसन्द तो है पर नीला रंग पसन्द नहीं है। कोई दूसरा रंग चाहिये।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877352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Aft>
                <a:spcPts val="800"/>
              </a:spcAft>
              <a:buNone/>
            </a:pP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अरे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शेखर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तुम पालिका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बाज़ार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 क्या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कर रहे हो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आज स्कूल में नहीं हो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spcAft>
                <a:spcPts val="800"/>
              </a:spcAft>
              <a:buNone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आज मेरी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छुट्टी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स्कूल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बंद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है इसलिए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खरीदारी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कर रहा हूँ।  और आप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10923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lnSpc>
                <a:spcPct val="150000"/>
              </a:lnSpc>
              <a:spcAft>
                <a:spcPts val="800"/>
              </a:spcAft>
              <a:buNone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मैं तो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घूम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रही हूँ और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साथ-साथ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सामान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भी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खरीद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रही हूँ।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spcAft>
                <a:spcPts val="800"/>
              </a:spcAft>
              <a:buNone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मुझको एक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कमीज़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चाहिए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कहीं नहीं मिल रही है।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spcAft>
                <a:spcPts val="800"/>
              </a:spcAft>
              <a:buNone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मुझे भी बच्चों के लिए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कपड़े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चाहिए। वहाँ कपड़ों की एक बड़ी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दुकान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है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वहीं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चलते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हैं।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748073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Aft>
                <a:spcPts val="800"/>
              </a:spcAft>
              <a:buNone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इस दुकान में तो बड़ी भीड़ है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लगता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है कि "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सेल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" चल रही है। कितने लोग यहाँ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खरीद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रहे हैं!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spcAft>
                <a:spcPts val="800"/>
              </a:spcAft>
              <a:buNone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क्या तुमको यह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कमीज़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पसन्द है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इसका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रंग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भी सुन्दर है और तुम पर अच्छी भी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लग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रही है।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908166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Aft>
                <a:spcPts val="800"/>
              </a:spcAft>
              <a:buNone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मुझको यह कमीज़ पसन्द तो है पर नीला रंग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पसन्द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नहीं है। कोई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दूसरा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रंग चाहिये।</a:t>
            </a:r>
          </a:p>
          <a:p>
            <a:pPr marL="0" indent="0" algn="ctr">
              <a:lnSpc>
                <a:spcPct val="150000"/>
              </a:lnSpc>
              <a:spcAft>
                <a:spcPts val="800"/>
              </a:spcAft>
              <a:buNone/>
            </a:pP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spcAft>
                <a:spcPts val="800"/>
              </a:spcAft>
              <a:buNone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तो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फ़िर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मैं इस कमीज़ को अपने बेटे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को लिये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ले रही हूँ।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923274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Aft>
                <a:spcPts val="800"/>
              </a:spcAft>
              <a:buNone/>
            </a:pPr>
            <a:endParaRPr lang="hi-IN" sz="32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lnSpc>
                <a:spcPct val="150000"/>
              </a:lnSpc>
              <a:spcAft>
                <a:spcPts val="800"/>
              </a:spcAft>
              <a:buNone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आपको और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क्या चाहिए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hi-IN" sz="3200" dirty="0">
              <a:latin typeface="Nirmala UI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spcAft>
                <a:spcPts val="800"/>
              </a:spcAft>
              <a:buNone/>
            </a:pP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कुछ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 नहीं। अरे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</a:rPr>
              <a:t>,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एक बज रहा है। मुझे 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देर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 हो रही है।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1704468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1357</TotalTime>
  <Words>580</Words>
  <Application>Microsoft Office PowerPoint</Application>
  <PresentationFormat>Ekran Gösterisi (4:3)</PresentationFormat>
  <Paragraphs>46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Calibri</vt:lpstr>
      <vt:lpstr>Century Schoolbook</vt:lpstr>
      <vt:lpstr>Comic Sans MS</vt:lpstr>
      <vt:lpstr>Nirmala UI</vt:lpstr>
      <vt:lpstr>Wingdings</vt:lpstr>
      <vt:lpstr>Wingdings 2</vt:lpstr>
      <vt:lpstr>Oriel</vt:lpstr>
      <vt:lpstr>                  HİN 124 Hintçe Dinleme ve Konuşma  10. Hafta  Hindi Karşılıklı Konuşma Metni- तुम पालिका बाज़ार में क्या कर रहे हो        </vt:lpstr>
      <vt:lpstr>HİN 124 Hintçe Dinleme ve Konuşma</vt:lpstr>
      <vt:lpstr>HİN 124 Hintçe Dinleme ve Konuşma</vt:lpstr>
      <vt:lpstr>HİN 124 Hintçe Dinleme ve Konuşma</vt:lpstr>
      <vt:lpstr>HİN 124 Hintçe Dinleme ve Konuşma</vt:lpstr>
      <vt:lpstr>HİN 124 Hintçe Dinleme ve Konuşma</vt:lpstr>
      <vt:lpstr>HİN 124 Hintçe Dinleme ve Konuşma</vt:lpstr>
      <vt:lpstr>HİN 124 Hintçe Dinleme ve Konuşma</vt:lpstr>
      <vt:lpstr>HİN 124 Hintçe Dinleme ve Konuşma</vt:lpstr>
      <vt:lpstr>HİN 124 Hintçe Dinleme ve Konuşma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146</cp:revision>
  <dcterms:created xsi:type="dcterms:W3CDTF">2014-11-21T09:52:05Z</dcterms:created>
  <dcterms:modified xsi:type="dcterms:W3CDTF">2020-03-26T19:10:04Z</dcterms:modified>
</cp:coreProperties>
</file>