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5" r:id="rId9"/>
    <p:sldId id="267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10.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तुम पालिका बाज़ार में क्या कर रहे हो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 शाम को हमारे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मेहमान आ रहे हैं। मैं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चलती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हूँ।</a:t>
            </a: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 भी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 जा रहा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 साथ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चलते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सरोजिनी: अरे शेखर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 पालिका बाज़ार में क्या कर रहे हो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 स्कूल में नहीं हो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शेखर: आज मेरी छुट्टी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 मंद है इसलिए खरीदारी कर रहा हूँ।  और आप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सरोजिनी: मैं तो घूम रही हूँ और साथ-साथ सामान भी खरीद रही 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शेखर: मुझको एक कमीज़ चाहिए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कहीं नहीं मिल रही 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सरोजिनी: मुझे भी बच्चों के लिए कपड़े चाहिए। वहाँ कपड़ों की एक बड़ी दुकान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वहीं चलते 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शेखर: इस दुकान में तो बड़ी भीड़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लगता है कि "सेल" चल रही है। कितने लोग यहाँ खरीद रहे हैं!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सरोजिनी: क्या तुमको यह कमीज़ पसन्द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इसका रंग भी सुन्दर है और तुम पर अच्छी भी लग रही 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शेखर: मुझको यह कमीज़ पसन्द तो है पर नीला रंग पसन्द नहीं है। कोई दूसरा रंग चाहिये।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सरोजिनी: मुझे भी बच्चों के लिए कपड़े चाहिए। वहाँ कपड़ों की एक बड़ी दुकान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वहीं चलते 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शेखर: इस दुकान में तो बड़ी भीड़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लगता है कि "सेल" चल रही है। कितने लोग यहाँ खरीद रहे हैं!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सरोजिनी: क्या तुमको यह कमीज़ पसन्द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इसका रंग भी सुन्दर है और तुम पर अच्छी भी लग रही 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शेखर: मुझको यह कमीज़ पसन्द तो है पर नीला रंग पसन्द नहीं है। कोई दूसरा रंग चाहिये।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शेखर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 पालिका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बाज़ार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 क्या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 रहे हो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 स्कूल में नहीं हो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 मेरी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छुट्टी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बंद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है इसलिए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खरीदारी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 रहा हूँ।  और आप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 तो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घूम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रही हूँ और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साथ-साथ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सामान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भी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खरीद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रही 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मुझको एक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कमीज़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चाहिए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कहीं नहीं मिल रही 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मुझे भी बच्चों के लिए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कपड़े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चाहिए। वहाँ कपड़ों की एक बड़ी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दुकान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वहीं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चलते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इस दुकान में तो बड़ी भीड़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लगता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है कि "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" चल रही है। कितने लोग यहाँ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खरीद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रहे हैं!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 तुमको यह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कमीज़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पसन्द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इसका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रंग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भी सुन्दर है और तुम पर अच्छी भी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रही 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मुझको यह कमीज़ पसन्द तो है पर नीला रंग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पसन्द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नहीं है। कोई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दूसरा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रंग चाहिये।</a:t>
            </a: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फ़िर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मैं इस कमीज़ को अपने बेटे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 लिये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ले रही 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endParaRPr lang="hi-IN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आपको और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 चाहिए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hi-IN" sz="3200" dirty="0">
              <a:latin typeface="Nirmala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नहीं। अरे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एक बज रहा है। मुझे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देर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हो रही है।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1357</TotalTime>
  <Words>580</Words>
  <Application>Microsoft Office PowerPoint</Application>
  <PresentationFormat>Ekran Gösterisi (4:3)</PresentationFormat>
  <Paragraphs>46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Nirmala UI</vt:lpstr>
      <vt:lpstr>Wingdings</vt:lpstr>
      <vt:lpstr>Wingdings 2</vt:lpstr>
      <vt:lpstr>Oriel</vt:lpstr>
      <vt:lpstr>                  HİN 124 Hintçe Dinleme ve Konuşma  10. Hafta  Hindi Karşılıklı Konuşma Metni- तुम पालिका बाज़ार में क्या कर रहे हो        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146</cp:revision>
  <dcterms:created xsi:type="dcterms:W3CDTF">2014-11-21T09:52:05Z</dcterms:created>
  <dcterms:modified xsi:type="dcterms:W3CDTF">2020-03-26T19:10:04Z</dcterms:modified>
</cp:coreProperties>
</file>