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7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8" r:id="rId10"/>
    <p:sldId id="1089" r:id="rId11"/>
    <p:sldId id="1090" r:id="rId12"/>
    <p:sldId id="1091" r:id="rId13"/>
    <p:sldId id="1092" r:id="rId14"/>
    <p:sldId id="1093" r:id="rId15"/>
    <p:sldId id="1094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79" d="100"/>
          <a:sy n="79" d="100"/>
        </p:scale>
        <p:origin x="1128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3/30/2020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925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Matematik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(2-2)4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Öğr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Üyes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İbrahim ERDAL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GENELLEŞTİRİLMİŞ İNTEGRALLER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3" y="1597342"/>
            <a:ext cx="8002111" cy="387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926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GENELLEŞTİRİLMİŞ İNTEGRALLER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752" y="1364932"/>
            <a:ext cx="7465695" cy="13239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751" y="2488692"/>
            <a:ext cx="7465695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49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GENELLEŞTİRİLMİŞ İNTEGRALLER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7" y="1900237"/>
            <a:ext cx="7972425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481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GENELLEŞTİRİLMİŞ İNTEGRALLER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859" y="1810512"/>
            <a:ext cx="8908141" cy="348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77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GENELLEŞTİRİLMİŞ İNTEGRALLER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223" y="1402080"/>
            <a:ext cx="8568065" cy="360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7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GENELLEŞTİRİLMİŞ İNTEGRALLER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373" y="1179900"/>
            <a:ext cx="7807643" cy="460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140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GENELLEŞTİRİLMİŞ İNTEGRALLER</a:t>
            </a:r>
            <a:endParaRPr sz="27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893" y="1551813"/>
            <a:ext cx="8962107" cy="343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826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GENELLEŞTİRİLMİŞ İNTEGRALLER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" y="1613916"/>
            <a:ext cx="8473596" cy="359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074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GENELLEŞTİRİLMİŞ İNTEGRALLER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750" y="1645729"/>
            <a:ext cx="8370643" cy="343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885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GENELLEŞTİRİLMİŞ İNTEGRALLER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572" y="1255966"/>
            <a:ext cx="8153400" cy="463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909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GENELLEŞTİRİLMİŞ İNTEGRALLER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3" y="1839277"/>
            <a:ext cx="8222838" cy="214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78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GENELLEŞTİRİLMİŞ İNTEGRALLER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529" y="1178814"/>
            <a:ext cx="7580567" cy="470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9323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12584</TotalTime>
  <Words>45</Words>
  <Application>Microsoft Office PowerPoint</Application>
  <PresentationFormat>Ekran Gösterisi (4:3)</PresentationFormat>
  <Paragraphs>17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13</vt:i4>
      </vt:variant>
    </vt:vector>
  </HeadingPairs>
  <TitlesOfParts>
    <vt:vector size="20" baseType="lpstr">
      <vt:lpstr>ＭＳ Ｐゴシック</vt:lpstr>
      <vt:lpstr>Arial</vt:lpstr>
      <vt:lpstr>Calibri</vt:lpstr>
      <vt:lpstr>Times New Roman</vt:lpstr>
      <vt:lpstr>ekonomi</vt:lpstr>
      <vt:lpstr>1_Rics</vt:lpstr>
      <vt:lpstr>h.t.</vt:lpstr>
      <vt:lpstr>PowerPoint Sunusu</vt:lpstr>
      <vt:lpstr>GENELLEŞTİRİLMİŞ İNTEGRALLER</vt:lpstr>
      <vt:lpstr>GENELLEŞTİRİLMİŞ İNTEGRALLER</vt:lpstr>
      <vt:lpstr>GENELLEŞTİRİLMİŞ İNTEGRALLER</vt:lpstr>
      <vt:lpstr>GENELLEŞTİRİLMİŞ İNTEGRALLER</vt:lpstr>
      <vt:lpstr>GENELLEŞTİRİLMİŞ İNTEGRALLER</vt:lpstr>
      <vt:lpstr>GENELLEŞTİRİLMİŞ İNTEGRALLER</vt:lpstr>
      <vt:lpstr>GENELLEŞTİRİLMİŞ İNTEGRALLER</vt:lpstr>
      <vt:lpstr>GENELLEŞTİRİLMİŞ İNTEGRALLER</vt:lpstr>
      <vt:lpstr>GENELLEŞTİRİLMİŞ İNTEGRALLER</vt:lpstr>
      <vt:lpstr>GENELLEŞTİRİLMİŞ İNTEGRALLER</vt:lpstr>
      <vt:lpstr>GENELLEŞTİRİLMİŞ İNTEGRALLER</vt:lpstr>
      <vt:lpstr>GENELLEŞTİRİLMİŞ İNTEGRALLER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user</cp:lastModifiedBy>
  <cp:revision>820</cp:revision>
  <cp:lastPrinted>2016-10-24T07:53:35Z</cp:lastPrinted>
  <dcterms:created xsi:type="dcterms:W3CDTF">2016-09-18T09:35:24Z</dcterms:created>
  <dcterms:modified xsi:type="dcterms:W3CDTF">2020-03-30T08:55:30Z</dcterms:modified>
</cp:coreProperties>
</file>