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7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  <p:sldId id="1091" r:id="rId13"/>
    <p:sldId id="1092" r:id="rId14"/>
    <p:sldId id="1093" r:id="rId15"/>
    <p:sldId id="1094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3/30/2020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2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Öğr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Üyes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İbrahim ERDAL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GENELLEŞTİRİLMİŞ İNTEGRALLER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597342"/>
            <a:ext cx="8002111" cy="38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2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GENELLEŞTİRİLMİŞ İNTEGRALLER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52" y="1364932"/>
            <a:ext cx="7465695" cy="13239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51" y="2488692"/>
            <a:ext cx="746569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9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GENELLEŞTİRİLMİŞ İNTEGRALLER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1900237"/>
            <a:ext cx="79724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8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GENELLEŞTİRİLMİŞ İNTEGRALLER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59" y="1810512"/>
            <a:ext cx="8908141" cy="34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7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GENELLEŞTİRİLMİŞ İNTEGRALLER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23" y="1402080"/>
            <a:ext cx="8568065" cy="36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GENELLEŞTİRİLMİŞ İNTEGRALLER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73" y="1179900"/>
            <a:ext cx="7807643" cy="4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4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GENELLEŞTİRİLMİŞ İNTEGRALLER</a:t>
            </a:r>
            <a:endParaRPr sz="27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93" y="1551813"/>
            <a:ext cx="8962107" cy="34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2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GENELLEŞTİRİLMİŞ İNTEGRALLER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1613916"/>
            <a:ext cx="8473596" cy="35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7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GENELLEŞTİRİLMİŞ İNTEGRALLER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50" y="1645729"/>
            <a:ext cx="8370643" cy="34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8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GENELLEŞTİRİLMİŞ İNTEGRALLER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" y="1255966"/>
            <a:ext cx="81534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0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GENELLEŞTİRİLMİŞ İNTEGRALLER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839277"/>
            <a:ext cx="8222838" cy="21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7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GENELLEŞTİRİLMİŞ İNTEGRALLER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29" y="1178814"/>
            <a:ext cx="7580567" cy="47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32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12584</TotalTime>
  <Words>45</Words>
  <Application>Microsoft Office PowerPoint</Application>
  <PresentationFormat>Ekran Gösterisi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GENELLEŞTİRİLMİŞ İNTEGRALLER</vt:lpstr>
      <vt:lpstr>GENELLEŞTİRİLMİŞ İNTEGRALLER</vt:lpstr>
      <vt:lpstr>GENELLEŞTİRİLMİŞ İNTEGRALLER</vt:lpstr>
      <vt:lpstr>GENELLEŞTİRİLMİŞ İNTEGRALLER</vt:lpstr>
      <vt:lpstr>GENELLEŞTİRİLMİŞ İNTEGRALLER</vt:lpstr>
      <vt:lpstr>GENELLEŞTİRİLMİŞ İNTEGRALLER</vt:lpstr>
      <vt:lpstr>GENELLEŞTİRİLMİŞ İNTEGRALLER</vt:lpstr>
      <vt:lpstr>GENELLEŞTİRİLMİŞ İNTEGRALLER</vt:lpstr>
      <vt:lpstr>GENELLEŞTİRİLMİŞ İNTEGRALLER</vt:lpstr>
      <vt:lpstr>GENELLEŞTİRİLMİŞ İNTEGRALLER</vt:lpstr>
      <vt:lpstr>GENELLEŞTİRİLMİŞ İNTEGRALLER</vt:lpstr>
      <vt:lpstr>GENELLEŞTİRİLMİŞ İNTEGRALLER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820</cp:revision>
  <cp:lastPrinted>2016-10-24T07:53:35Z</cp:lastPrinted>
  <dcterms:created xsi:type="dcterms:W3CDTF">2016-09-18T09:35:24Z</dcterms:created>
  <dcterms:modified xsi:type="dcterms:W3CDTF">2020-03-30T08:55:30Z</dcterms:modified>
</cp:coreProperties>
</file>