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media/image3.png" ContentType="image/png"/>
  <Override PartName="/ppt/media/image1.jpeg" ContentType="image/jpeg"/>
  <Override PartName="/ppt/media/image9.wmf" ContentType="image/x-wmf"/>
  <Override PartName="/ppt/media/image2.png" ContentType="image/png"/>
  <Override PartName="/ppt/media/image5.png" ContentType="image/png"/>
  <Override PartName="/ppt/media/image4.wmf" ContentType="image/x-wmf"/>
  <Override PartName="/ppt/media/image6.png" ContentType="image/png"/>
  <Override PartName="/ppt/media/image7.wmf" ContentType="image/x-wmf"/>
  <Override PartName="/ppt/media/image8.wmf" ContentType="image/x-wmf"/>
  <Override PartName="/ppt/media/image10.wmf" ContentType="image/x-wmf"/>
  <Override PartName="/ppt/media/image11.wmf" ContentType="image/x-wmf"/>
  <Override PartName="/ppt/media/image12.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Lst>
  <p:sldSz cx="100806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360000" y="360000"/>
            <a:ext cx="9360000" cy="900000"/>
          </a:xfrm>
          <a:prstGeom prst="rect">
            <a:avLst/>
          </a:prstGeom>
        </p:spPr>
        <p:txBody>
          <a:bodyPr lIns="0" rIns="0" tIns="0" bIns="0" anchor="b"/>
          <a:p>
            <a:endParaRPr b="1" lang="en-US" sz="3200" spc="-1" strike="noStrike">
              <a:solidFill>
                <a:srgbClr val="ffffff"/>
              </a:solidFill>
              <a:uFill>
                <a:solidFill>
                  <a:srgbClr val="ffffff"/>
                </a:solidFill>
              </a:uFill>
              <a:latin typeface="Source Sans Pro Black"/>
            </a:endParaRPr>
          </a:p>
        </p:txBody>
      </p:sp>
      <p:sp>
        <p:nvSpPr>
          <p:cNvPr id="31" name="PlaceHolder 2"/>
          <p:cNvSpPr>
            <a:spLocks noGrp="1"/>
          </p:cNvSpPr>
          <p:nvPr>
            <p:ph type="body"/>
          </p:nvPr>
        </p:nvSpPr>
        <p:spPr>
          <a:xfrm>
            <a:off x="360000" y="1980000"/>
            <a:ext cx="9180000" cy="2232000"/>
          </a:xfrm>
          <a:prstGeom prst="rect">
            <a:avLst/>
          </a:prstGeom>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sp>
        <p:nvSpPr>
          <p:cNvPr id="32" name="PlaceHolder 3"/>
          <p:cNvSpPr>
            <a:spLocks noGrp="1"/>
          </p:cNvSpPr>
          <p:nvPr>
            <p:ph type="body"/>
          </p:nvPr>
        </p:nvSpPr>
        <p:spPr>
          <a:xfrm>
            <a:off x="360000" y="4424400"/>
            <a:ext cx="9180000" cy="2232000"/>
          </a:xfrm>
          <a:prstGeom prst="rect">
            <a:avLst/>
          </a:prstGeom>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360000" y="360000"/>
            <a:ext cx="9360000" cy="900000"/>
          </a:xfrm>
          <a:prstGeom prst="rect">
            <a:avLst/>
          </a:prstGeom>
        </p:spPr>
        <p:txBody>
          <a:bodyPr lIns="0" rIns="0" tIns="0" bIns="0" anchor="b"/>
          <a:p>
            <a:endParaRPr b="1" lang="en-US" sz="3200" spc="-1" strike="noStrike">
              <a:solidFill>
                <a:srgbClr val="ffffff"/>
              </a:solidFill>
              <a:uFill>
                <a:solidFill>
                  <a:srgbClr val="ffffff"/>
                </a:solidFill>
              </a:uFill>
              <a:latin typeface="Source Sans Pro Black"/>
            </a:endParaRPr>
          </a:p>
        </p:txBody>
      </p:sp>
      <p:sp>
        <p:nvSpPr>
          <p:cNvPr id="34" name="PlaceHolder 2"/>
          <p:cNvSpPr>
            <a:spLocks noGrp="1"/>
          </p:cNvSpPr>
          <p:nvPr>
            <p:ph type="body"/>
          </p:nvPr>
        </p:nvSpPr>
        <p:spPr>
          <a:xfrm>
            <a:off x="360000" y="1980000"/>
            <a:ext cx="4479480" cy="2232000"/>
          </a:xfrm>
          <a:prstGeom prst="rect">
            <a:avLst/>
          </a:prstGeom>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sp>
        <p:nvSpPr>
          <p:cNvPr id="35" name="PlaceHolder 3"/>
          <p:cNvSpPr>
            <a:spLocks noGrp="1"/>
          </p:cNvSpPr>
          <p:nvPr>
            <p:ph type="body"/>
          </p:nvPr>
        </p:nvSpPr>
        <p:spPr>
          <a:xfrm>
            <a:off x="5063760" y="1980000"/>
            <a:ext cx="4479480" cy="2232000"/>
          </a:xfrm>
          <a:prstGeom prst="rect">
            <a:avLst/>
          </a:prstGeom>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sp>
        <p:nvSpPr>
          <p:cNvPr id="36" name="PlaceHolder 4"/>
          <p:cNvSpPr>
            <a:spLocks noGrp="1"/>
          </p:cNvSpPr>
          <p:nvPr>
            <p:ph type="body"/>
          </p:nvPr>
        </p:nvSpPr>
        <p:spPr>
          <a:xfrm>
            <a:off x="5063760" y="4424400"/>
            <a:ext cx="4479480" cy="2232000"/>
          </a:xfrm>
          <a:prstGeom prst="rect">
            <a:avLst/>
          </a:prstGeom>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sp>
        <p:nvSpPr>
          <p:cNvPr id="37" name="PlaceHolder 5"/>
          <p:cNvSpPr>
            <a:spLocks noGrp="1"/>
          </p:cNvSpPr>
          <p:nvPr>
            <p:ph type="body"/>
          </p:nvPr>
        </p:nvSpPr>
        <p:spPr>
          <a:xfrm>
            <a:off x="360000" y="4424400"/>
            <a:ext cx="4479480" cy="2232000"/>
          </a:xfrm>
          <a:prstGeom prst="rect">
            <a:avLst/>
          </a:prstGeom>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360000" y="360000"/>
            <a:ext cx="9360000" cy="900000"/>
          </a:xfrm>
          <a:prstGeom prst="rect">
            <a:avLst/>
          </a:prstGeom>
        </p:spPr>
        <p:txBody>
          <a:bodyPr lIns="0" rIns="0" tIns="0" bIns="0" anchor="b"/>
          <a:p>
            <a:endParaRPr b="1" lang="en-US" sz="3200" spc="-1" strike="noStrike">
              <a:solidFill>
                <a:srgbClr val="ffffff"/>
              </a:solidFill>
              <a:uFill>
                <a:solidFill>
                  <a:srgbClr val="ffffff"/>
                </a:solidFill>
              </a:uFill>
              <a:latin typeface="Source Sans Pro Black"/>
            </a:endParaRPr>
          </a:p>
        </p:txBody>
      </p:sp>
      <p:sp>
        <p:nvSpPr>
          <p:cNvPr id="39" name="PlaceHolder 2"/>
          <p:cNvSpPr>
            <a:spLocks noGrp="1"/>
          </p:cNvSpPr>
          <p:nvPr>
            <p:ph type="body"/>
          </p:nvPr>
        </p:nvSpPr>
        <p:spPr>
          <a:xfrm>
            <a:off x="360000" y="1980000"/>
            <a:ext cx="2955600" cy="2232000"/>
          </a:xfrm>
          <a:prstGeom prst="rect">
            <a:avLst/>
          </a:prstGeom>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sp>
        <p:nvSpPr>
          <p:cNvPr id="40" name="PlaceHolder 3"/>
          <p:cNvSpPr>
            <a:spLocks noGrp="1"/>
          </p:cNvSpPr>
          <p:nvPr>
            <p:ph type="body"/>
          </p:nvPr>
        </p:nvSpPr>
        <p:spPr>
          <a:xfrm>
            <a:off x="3463920" y="1980000"/>
            <a:ext cx="2955600" cy="2232000"/>
          </a:xfrm>
          <a:prstGeom prst="rect">
            <a:avLst/>
          </a:prstGeom>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sp>
        <p:nvSpPr>
          <p:cNvPr id="41" name="PlaceHolder 4"/>
          <p:cNvSpPr>
            <a:spLocks noGrp="1"/>
          </p:cNvSpPr>
          <p:nvPr>
            <p:ph type="body"/>
          </p:nvPr>
        </p:nvSpPr>
        <p:spPr>
          <a:xfrm>
            <a:off x="6567480" y="1980000"/>
            <a:ext cx="2955600" cy="2232000"/>
          </a:xfrm>
          <a:prstGeom prst="rect">
            <a:avLst/>
          </a:prstGeom>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sp>
        <p:nvSpPr>
          <p:cNvPr id="42" name="PlaceHolder 5"/>
          <p:cNvSpPr>
            <a:spLocks noGrp="1"/>
          </p:cNvSpPr>
          <p:nvPr>
            <p:ph type="body"/>
          </p:nvPr>
        </p:nvSpPr>
        <p:spPr>
          <a:xfrm>
            <a:off x="6567480" y="4424400"/>
            <a:ext cx="2955600" cy="2232000"/>
          </a:xfrm>
          <a:prstGeom prst="rect">
            <a:avLst/>
          </a:prstGeom>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sp>
        <p:nvSpPr>
          <p:cNvPr id="43" name="PlaceHolder 6"/>
          <p:cNvSpPr>
            <a:spLocks noGrp="1"/>
          </p:cNvSpPr>
          <p:nvPr>
            <p:ph type="body"/>
          </p:nvPr>
        </p:nvSpPr>
        <p:spPr>
          <a:xfrm>
            <a:off x="3463920" y="4424400"/>
            <a:ext cx="2955600" cy="2232000"/>
          </a:xfrm>
          <a:prstGeom prst="rect">
            <a:avLst/>
          </a:prstGeom>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sp>
        <p:nvSpPr>
          <p:cNvPr id="44" name="PlaceHolder 7"/>
          <p:cNvSpPr>
            <a:spLocks noGrp="1"/>
          </p:cNvSpPr>
          <p:nvPr>
            <p:ph type="body"/>
          </p:nvPr>
        </p:nvSpPr>
        <p:spPr>
          <a:xfrm>
            <a:off x="360000" y="4424400"/>
            <a:ext cx="2955600" cy="2232000"/>
          </a:xfrm>
          <a:prstGeom prst="rect">
            <a:avLst/>
          </a:prstGeom>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1" name="PlaceHolder 1"/>
          <p:cNvSpPr>
            <a:spLocks noGrp="1"/>
          </p:cNvSpPr>
          <p:nvPr>
            <p:ph type="title"/>
          </p:nvPr>
        </p:nvSpPr>
        <p:spPr>
          <a:xfrm>
            <a:off x="360000" y="360000"/>
            <a:ext cx="9360000" cy="900000"/>
          </a:xfrm>
          <a:prstGeom prst="rect">
            <a:avLst/>
          </a:prstGeom>
        </p:spPr>
        <p:txBody>
          <a:bodyPr lIns="0" rIns="0" tIns="0" bIns="0" anchor="b"/>
          <a:p>
            <a:endParaRPr b="1" lang="en-US" sz="3200" spc="-1" strike="noStrike">
              <a:solidFill>
                <a:srgbClr val="ffffff"/>
              </a:solidFill>
              <a:uFill>
                <a:solidFill>
                  <a:srgbClr val="ffffff"/>
                </a:solidFill>
              </a:uFill>
              <a:latin typeface="Source Sans Pro Black"/>
            </a:endParaRPr>
          </a:p>
        </p:txBody>
      </p:sp>
      <p:sp>
        <p:nvSpPr>
          <p:cNvPr id="52" name="PlaceHolder 2"/>
          <p:cNvSpPr>
            <a:spLocks noGrp="1"/>
          </p:cNvSpPr>
          <p:nvPr>
            <p:ph type="subTitle"/>
          </p:nvPr>
        </p:nvSpPr>
        <p:spPr>
          <a:xfrm>
            <a:off x="360000" y="1980000"/>
            <a:ext cx="9180000" cy="4680000"/>
          </a:xfrm>
          <a:prstGeom prst="rect">
            <a:avLst/>
          </a:prstGeom>
        </p:spPr>
        <p:txBody>
          <a:bodyPr lIns="0" rIns="0" tIns="0" bIns="0"/>
          <a:p>
            <a:endParaRPr b="0" lang="en-US" sz="2600" spc="-1" strike="noStrike">
              <a:solidFill>
                <a:srgbClr val="1c1c1c"/>
              </a:solidFill>
              <a:uFill>
                <a:solidFill>
                  <a:srgbClr val="ffffff"/>
                </a:solidFill>
              </a:uFill>
              <a:latin typeface="Source Sans Pro Light"/>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360000" y="360000"/>
            <a:ext cx="9360000" cy="900000"/>
          </a:xfrm>
          <a:prstGeom prst="rect">
            <a:avLst/>
          </a:prstGeom>
        </p:spPr>
        <p:txBody>
          <a:bodyPr lIns="0" rIns="0" tIns="0" bIns="0" anchor="b"/>
          <a:p>
            <a:endParaRPr b="1" lang="en-US" sz="3200" spc="-1" strike="noStrike">
              <a:solidFill>
                <a:srgbClr val="ffffff"/>
              </a:solidFill>
              <a:uFill>
                <a:solidFill>
                  <a:srgbClr val="ffffff"/>
                </a:solidFill>
              </a:uFill>
              <a:latin typeface="Source Sans Pro Black"/>
            </a:endParaRPr>
          </a:p>
        </p:txBody>
      </p:sp>
      <p:sp>
        <p:nvSpPr>
          <p:cNvPr id="54" name="PlaceHolder 2"/>
          <p:cNvSpPr>
            <a:spLocks noGrp="1"/>
          </p:cNvSpPr>
          <p:nvPr>
            <p:ph type="body"/>
          </p:nvPr>
        </p:nvSpPr>
        <p:spPr>
          <a:xfrm>
            <a:off x="360000" y="1980000"/>
            <a:ext cx="9180000" cy="4680000"/>
          </a:xfrm>
          <a:prstGeom prst="rect">
            <a:avLst/>
          </a:prstGeom>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360000" y="360000"/>
            <a:ext cx="9360000" cy="900000"/>
          </a:xfrm>
          <a:prstGeom prst="rect">
            <a:avLst/>
          </a:prstGeom>
        </p:spPr>
        <p:txBody>
          <a:bodyPr lIns="0" rIns="0" tIns="0" bIns="0" anchor="b"/>
          <a:p>
            <a:endParaRPr b="1" lang="en-US" sz="3200" spc="-1" strike="noStrike">
              <a:solidFill>
                <a:srgbClr val="ffffff"/>
              </a:solidFill>
              <a:uFill>
                <a:solidFill>
                  <a:srgbClr val="ffffff"/>
                </a:solidFill>
              </a:uFill>
              <a:latin typeface="Source Sans Pro Black"/>
            </a:endParaRPr>
          </a:p>
        </p:txBody>
      </p:sp>
      <p:sp>
        <p:nvSpPr>
          <p:cNvPr id="56" name="PlaceHolder 2"/>
          <p:cNvSpPr>
            <a:spLocks noGrp="1"/>
          </p:cNvSpPr>
          <p:nvPr>
            <p:ph type="body"/>
          </p:nvPr>
        </p:nvSpPr>
        <p:spPr>
          <a:xfrm>
            <a:off x="360000" y="1980000"/>
            <a:ext cx="4479480" cy="4680000"/>
          </a:xfrm>
          <a:prstGeom prst="rect">
            <a:avLst/>
          </a:prstGeom>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sp>
        <p:nvSpPr>
          <p:cNvPr id="57" name="PlaceHolder 3"/>
          <p:cNvSpPr>
            <a:spLocks noGrp="1"/>
          </p:cNvSpPr>
          <p:nvPr>
            <p:ph type="body"/>
          </p:nvPr>
        </p:nvSpPr>
        <p:spPr>
          <a:xfrm>
            <a:off x="5063760" y="1980000"/>
            <a:ext cx="4479480" cy="4680000"/>
          </a:xfrm>
          <a:prstGeom prst="rect">
            <a:avLst/>
          </a:prstGeom>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8" name="PlaceHolder 1"/>
          <p:cNvSpPr>
            <a:spLocks noGrp="1"/>
          </p:cNvSpPr>
          <p:nvPr>
            <p:ph type="title"/>
          </p:nvPr>
        </p:nvSpPr>
        <p:spPr>
          <a:xfrm>
            <a:off x="360000" y="360000"/>
            <a:ext cx="9360000" cy="900000"/>
          </a:xfrm>
          <a:prstGeom prst="rect">
            <a:avLst/>
          </a:prstGeom>
        </p:spPr>
        <p:txBody>
          <a:bodyPr lIns="0" rIns="0" tIns="0" bIns="0" anchor="b"/>
          <a:p>
            <a:endParaRPr b="1" lang="en-US" sz="3200" spc="-1" strike="noStrike">
              <a:solidFill>
                <a:srgbClr val="ffffff"/>
              </a:solidFill>
              <a:uFill>
                <a:solidFill>
                  <a:srgbClr val="ffffff"/>
                </a:solidFill>
              </a:uFill>
              <a:latin typeface="Source Sans Pro Black"/>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9" name="PlaceHolder 1"/>
          <p:cNvSpPr>
            <a:spLocks noGrp="1"/>
          </p:cNvSpPr>
          <p:nvPr>
            <p:ph type="subTitle"/>
          </p:nvPr>
        </p:nvSpPr>
        <p:spPr>
          <a:xfrm>
            <a:off x="360000" y="360000"/>
            <a:ext cx="9360000" cy="4173120"/>
          </a:xfrm>
          <a:prstGeom prst="rect">
            <a:avLst/>
          </a:prstGeom>
        </p:spPr>
        <p:txBody>
          <a:bodyPr lIns="0" rIns="0" tIns="0" bIns="0"/>
          <a:p>
            <a:endParaRPr b="0" lang="en-US" sz="2600" spc="-1" strike="noStrike">
              <a:solidFill>
                <a:srgbClr val="1c1c1c"/>
              </a:solidFill>
              <a:uFill>
                <a:solidFill>
                  <a:srgbClr val="ffffff"/>
                </a:solidFill>
              </a:uFill>
              <a:latin typeface="Source Sans Pro Light"/>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360000" y="360000"/>
            <a:ext cx="9360000" cy="900000"/>
          </a:xfrm>
          <a:prstGeom prst="rect">
            <a:avLst/>
          </a:prstGeom>
        </p:spPr>
        <p:txBody>
          <a:bodyPr lIns="0" rIns="0" tIns="0" bIns="0" anchor="b"/>
          <a:p>
            <a:endParaRPr b="1" lang="en-US" sz="3200" spc="-1" strike="noStrike">
              <a:solidFill>
                <a:srgbClr val="ffffff"/>
              </a:solidFill>
              <a:uFill>
                <a:solidFill>
                  <a:srgbClr val="ffffff"/>
                </a:solidFill>
              </a:uFill>
              <a:latin typeface="Source Sans Pro Black"/>
            </a:endParaRPr>
          </a:p>
        </p:txBody>
      </p:sp>
      <p:sp>
        <p:nvSpPr>
          <p:cNvPr id="61" name="PlaceHolder 2"/>
          <p:cNvSpPr>
            <a:spLocks noGrp="1"/>
          </p:cNvSpPr>
          <p:nvPr>
            <p:ph type="body"/>
          </p:nvPr>
        </p:nvSpPr>
        <p:spPr>
          <a:xfrm>
            <a:off x="360000" y="1980000"/>
            <a:ext cx="4479480" cy="2232000"/>
          </a:xfrm>
          <a:prstGeom prst="rect">
            <a:avLst/>
          </a:prstGeom>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sp>
        <p:nvSpPr>
          <p:cNvPr id="62" name="PlaceHolder 3"/>
          <p:cNvSpPr>
            <a:spLocks noGrp="1"/>
          </p:cNvSpPr>
          <p:nvPr>
            <p:ph type="body"/>
          </p:nvPr>
        </p:nvSpPr>
        <p:spPr>
          <a:xfrm>
            <a:off x="360000" y="4424400"/>
            <a:ext cx="4479480" cy="2232000"/>
          </a:xfrm>
          <a:prstGeom prst="rect">
            <a:avLst/>
          </a:prstGeom>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sp>
        <p:nvSpPr>
          <p:cNvPr id="63" name="PlaceHolder 4"/>
          <p:cNvSpPr>
            <a:spLocks noGrp="1"/>
          </p:cNvSpPr>
          <p:nvPr>
            <p:ph type="body"/>
          </p:nvPr>
        </p:nvSpPr>
        <p:spPr>
          <a:xfrm>
            <a:off x="5063760" y="1980000"/>
            <a:ext cx="4479480" cy="4680000"/>
          </a:xfrm>
          <a:prstGeom prst="rect">
            <a:avLst/>
          </a:prstGeom>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360000" y="360000"/>
            <a:ext cx="9360000" cy="900000"/>
          </a:xfrm>
          <a:prstGeom prst="rect">
            <a:avLst/>
          </a:prstGeom>
        </p:spPr>
        <p:txBody>
          <a:bodyPr lIns="0" rIns="0" tIns="0" bIns="0" anchor="b"/>
          <a:p>
            <a:endParaRPr b="1" lang="en-US" sz="3200" spc="-1" strike="noStrike">
              <a:solidFill>
                <a:srgbClr val="ffffff"/>
              </a:solidFill>
              <a:uFill>
                <a:solidFill>
                  <a:srgbClr val="ffffff"/>
                </a:solidFill>
              </a:uFill>
              <a:latin typeface="Source Sans Pro Black"/>
            </a:endParaRPr>
          </a:p>
        </p:txBody>
      </p:sp>
      <p:sp>
        <p:nvSpPr>
          <p:cNvPr id="10" name="PlaceHolder 2"/>
          <p:cNvSpPr>
            <a:spLocks noGrp="1"/>
          </p:cNvSpPr>
          <p:nvPr>
            <p:ph type="subTitle"/>
          </p:nvPr>
        </p:nvSpPr>
        <p:spPr>
          <a:xfrm>
            <a:off x="360000" y="1980000"/>
            <a:ext cx="9180000" cy="4680000"/>
          </a:xfrm>
          <a:prstGeom prst="rect">
            <a:avLst/>
          </a:prstGeom>
        </p:spPr>
        <p:txBody>
          <a:bodyPr lIns="0" rIns="0" tIns="0" bIns="0"/>
          <a:p>
            <a:endParaRPr b="0" lang="en-US" sz="2600" spc="-1" strike="noStrike">
              <a:solidFill>
                <a:srgbClr val="1c1c1c"/>
              </a:solidFill>
              <a:uFill>
                <a:solidFill>
                  <a:srgbClr val="ffffff"/>
                </a:solidFill>
              </a:uFill>
              <a:latin typeface="Source Sans Pro Light"/>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360000" y="360000"/>
            <a:ext cx="9360000" cy="900000"/>
          </a:xfrm>
          <a:prstGeom prst="rect">
            <a:avLst/>
          </a:prstGeom>
        </p:spPr>
        <p:txBody>
          <a:bodyPr lIns="0" rIns="0" tIns="0" bIns="0" anchor="b"/>
          <a:p>
            <a:endParaRPr b="1" lang="en-US" sz="3200" spc="-1" strike="noStrike">
              <a:solidFill>
                <a:srgbClr val="ffffff"/>
              </a:solidFill>
              <a:uFill>
                <a:solidFill>
                  <a:srgbClr val="ffffff"/>
                </a:solidFill>
              </a:uFill>
              <a:latin typeface="Source Sans Pro Black"/>
            </a:endParaRPr>
          </a:p>
        </p:txBody>
      </p:sp>
      <p:sp>
        <p:nvSpPr>
          <p:cNvPr id="65" name="PlaceHolder 2"/>
          <p:cNvSpPr>
            <a:spLocks noGrp="1"/>
          </p:cNvSpPr>
          <p:nvPr>
            <p:ph type="body"/>
          </p:nvPr>
        </p:nvSpPr>
        <p:spPr>
          <a:xfrm>
            <a:off x="360000" y="1980000"/>
            <a:ext cx="4479480" cy="4680000"/>
          </a:xfrm>
          <a:prstGeom prst="rect">
            <a:avLst/>
          </a:prstGeom>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sp>
        <p:nvSpPr>
          <p:cNvPr id="66" name="PlaceHolder 3"/>
          <p:cNvSpPr>
            <a:spLocks noGrp="1"/>
          </p:cNvSpPr>
          <p:nvPr>
            <p:ph type="body"/>
          </p:nvPr>
        </p:nvSpPr>
        <p:spPr>
          <a:xfrm>
            <a:off x="5063760" y="1980000"/>
            <a:ext cx="4479480" cy="2232000"/>
          </a:xfrm>
          <a:prstGeom prst="rect">
            <a:avLst/>
          </a:prstGeom>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sp>
        <p:nvSpPr>
          <p:cNvPr id="67" name="PlaceHolder 4"/>
          <p:cNvSpPr>
            <a:spLocks noGrp="1"/>
          </p:cNvSpPr>
          <p:nvPr>
            <p:ph type="body"/>
          </p:nvPr>
        </p:nvSpPr>
        <p:spPr>
          <a:xfrm>
            <a:off x="5063760" y="4424400"/>
            <a:ext cx="4479480" cy="2232000"/>
          </a:xfrm>
          <a:prstGeom prst="rect">
            <a:avLst/>
          </a:prstGeom>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360000" y="360000"/>
            <a:ext cx="9360000" cy="900000"/>
          </a:xfrm>
          <a:prstGeom prst="rect">
            <a:avLst/>
          </a:prstGeom>
        </p:spPr>
        <p:txBody>
          <a:bodyPr lIns="0" rIns="0" tIns="0" bIns="0" anchor="b"/>
          <a:p>
            <a:endParaRPr b="1" lang="en-US" sz="3200" spc="-1" strike="noStrike">
              <a:solidFill>
                <a:srgbClr val="ffffff"/>
              </a:solidFill>
              <a:uFill>
                <a:solidFill>
                  <a:srgbClr val="ffffff"/>
                </a:solidFill>
              </a:uFill>
              <a:latin typeface="Source Sans Pro Black"/>
            </a:endParaRPr>
          </a:p>
        </p:txBody>
      </p:sp>
      <p:sp>
        <p:nvSpPr>
          <p:cNvPr id="69" name="PlaceHolder 2"/>
          <p:cNvSpPr>
            <a:spLocks noGrp="1"/>
          </p:cNvSpPr>
          <p:nvPr>
            <p:ph type="body"/>
          </p:nvPr>
        </p:nvSpPr>
        <p:spPr>
          <a:xfrm>
            <a:off x="360000" y="1980000"/>
            <a:ext cx="4479480" cy="2232000"/>
          </a:xfrm>
          <a:prstGeom prst="rect">
            <a:avLst/>
          </a:prstGeom>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sp>
        <p:nvSpPr>
          <p:cNvPr id="70" name="PlaceHolder 3"/>
          <p:cNvSpPr>
            <a:spLocks noGrp="1"/>
          </p:cNvSpPr>
          <p:nvPr>
            <p:ph type="body"/>
          </p:nvPr>
        </p:nvSpPr>
        <p:spPr>
          <a:xfrm>
            <a:off x="5063760" y="1980000"/>
            <a:ext cx="4479480" cy="2232000"/>
          </a:xfrm>
          <a:prstGeom prst="rect">
            <a:avLst/>
          </a:prstGeom>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sp>
        <p:nvSpPr>
          <p:cNvPr id="71" name="PlaceHolder 4"/>
          <p:cNvSpPr>
            <a:spLocks noGrp="1"/>
          </p:cNvSpPr>
          <p:nvPr>
            <p:ph type="body"/>
          </p:nvPr>
        </p:nvSpPr>
        <p:spPr>
          <a:xfrm>
            <a:off x="360000" y="4424400"/>
            <a:ext cx="9180000" cy="2232000"/>
          </a:xfrm>
          <a:prstGeom prst="rect">
            <a:avLst/>
          </a:prstGeom>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360000" y="360000"/>
            <a:ext cx="9360000" cy="900000"/>
          </a:xfrm>
          <a:prstGeom prst="rect">
            <a:avLst/>
          </a:prstGeom>
        </p:spPr>
        <p:txBody>
          <a:bodyPr lIns="0" rIns="0" tIns="0" bIns="0" anchor="b"/>
          <a:p>
            <a:endParaRPr b="1" lang="en-US" sz="3200" spc="-1" strike="noStrike">
              <a:solidFill>
                <a:srgbClr val="ffffff"/>
              </a:solidFill>
              <a:uFill>
                <a:solidFill>
                  <a:srgbClr val="ffffff"/>
                </a:solidFill>
              </a:uFill>
              <a:latin typeface="Source Sans Pro Black"/>
            </a:endParaRPr>
          </a:p>
        </p:txBody>
      </p:sp>
      <p:sp>
        <p:nvSpPr>
          <p:cNvPr id="73" name="PlaceHolder 2"/>
          <p:cNvSpPr>
            <a:spLocks noGrp="1"/>
          </p:cNvSpPr>
          <p:nvPr>
            <p:ph type="body"/>
          </p:nvPr>
        </p:nvSpPr>
        <p:spPr>
          <a:xfrm>
            <a:off x="360000" y="1980000"/>
            <a:ext cx="9180000" cy="2232000"/>
          </a:xfrm>
          <a:prstGeom prst="rect">
            <a:avLst/>
          </a:prstGeom>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sp>
        <p:nvSpPr>
          <p:cNvPr id="74" name="PlaceHolder 3"/>
          <p:cNvSpPr>
            <a:spLocks noGrp="1"/>
          </p:cNvSpPr>
          <p:nvPr>
            <p:ph type="body"/>
          </p:nvPr>
        </p:nvSpPr>
        <p:spPr>
          <a:xfrm>
            <a:off x="360000" y="4424400"/>
            <a:ext cx="9180000" cy="2232000"/>
          </a:xfrm>
          <a:prstGeom prst="rect">
            <a:avLst/>
          </a:prstGeom>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360000" y="360000"/>
            <a:ext cx="9360000" cy="900000"/>
          </a:xfrm>
          <a:prstGeom prst="rect">
            <a:avLst/>
          </a:prstGeom>
        </p:spPr>
        <p:txBody>
          <a:bodyPr lIns="0" rIns="0" tIns="0" bIns="0" anchor="b"/>
          <a:p>
            <a:endParaRPr b="1" lang="en-US" sz="3200" spc="-1" strike="noStrike">
              <a:solidFill>
                <a:srgbClr val="ffffff"/>
              </a:solidFill>
              <a:uFill>
                <a:solidFill>
                  <a:srgbClr val="ffffff"/>
                </a:solidFill>
              </a:uFill>
              <a:latin typeface="Source Sans Pro Black"/>
            </a:endParaRPr>
          </a:p>
        </p:txBody>
      </p:sp>
      <p:sp>
        <p:nvSpPr>
          <p:cNvPr id="76" name="PlaceHolder 2"/>
          <p:cNvSpPr>
            <a:spLocks noGrp="1"/>
          </p:cNvSpPr>
          <p:nvPr>
            <p:ph type="body"/>
          </p:nvPr>
        </p:nvSpPr>
        <p:spPr>
          <a:xfrm>
            <a:off x="360000" y="1980000"/>
            <a:ext cx="4479480" cy="2232000"/>
          </a:xfrm>
          <a:prstGeom prst="rect">
            <a:avLst/>
          </a:prstGeom>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sp>
        <p:nvSpPr>
          <p:cNvPr id="77" name="PlaceHolder 3"/>
          <p:cNvSpPr>
            <a:spLocks noGrp="1"/>
          </p:cNvSpPr>
          <p:nvPr>
            <p:ph type="body"/>
          </p:nvPr>
        </p:nvSpPr>
        <p:spPr>
          <a:xfrm>
            <a:off x="5063760" y="1980000"/>
            <a:ext cx="4479480" cy="2232000"/>
          </a:xfrm>
          <a:prstGeom prst="rect">
            <a:avLst/>
          </a:prstGeom>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sp>
        <p:nvSpPr>
          <p:cNvPr id="78" name="PlaceHolder 4"/>
          <p:cNvSpPr>
            <a:spLocks noGrp="1"/>
          </p:cNvSpPr>
          <p:nvPr>
            <p:ph type="body"/>
          </p:nvPr>
        </p:nvSpPr>
        <p:spPr>
          <a:xfrm>
            <a:off x="5063760" y="4424400"/>
            <a:ext cx="4479480" cy="2232000"/>
          </a:xfrm>
          <a:prstGeom prst="rect">
            <a:avLst/>
          </a:prstGeom>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sp>
        <p:nvSpPr>
          <p:cNvPr id="79" name="PlaceHolder 5"/>
          <p:cNvSpPr>
            <a:spLocks noGrp="1"/>
          </p:cNvSpPr>
          <p:nvPr>
            <p:ph type="body"/>
          </p:nvPr>
        </p:nvSpPr>
        <p:spPr>
          <a:xfrm>
            <a:off x="360000" y="4424400"/>
            <a:ext cx="4479480" cy="2232000"/>
          </a:xfrm>
          <a:prstGeom prst="rect">
            <a:avLst/>
          </a:prstGeom>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360000" y="360000"/>
            <a:ext cx="9360000" cy="900000"/>
          </a:xfrm>
          <a:prstGeom prst="rect">
            <a:avLst/>
          </a:prstGeom>
        </p:spPr>
        <p:txBody>
          <a:bodyPr lIns="0" rIns="0" tIns="0" bIns="0" anchor="b"/>
          <a:p>
            <a:endParaRPr b="1" lang="en-US" sz="3200" spc="-1" strike="noStrike">
              <a:solidFill>
                <a:srgbClr val="ffffff"/>
              </a:solidFill>
              <a:uFill>
                <a:solidFill>
                  <a:srgbClr val="ffffff"/>
                </a:solidFill>
              </a:uFill>
              <a:latin typeface="Source Sans Pro Black"/>
            </a:endParaRPr>
          </a:p>
        </p:txBody>
      </p:sp>
      <p:sp>
        <p:nvSpPr>
          <p:cNvPr id="81" name="PlaceHolder 2"/>
          <p:cNvSpPr>
            <a:spLocks noGrp="1"/>
          </p:cNvSpPr>
          <p:nvPr>
            <p:ph type="body"/>
          </p:nvPr>
        </p:nvSpPr>
        <p:spPr>
          <a:xfrm>
            <a:off x="360000" y="1980000"/>
            <a:ext cx="2955600" cy="2232000"/>
          </a:xfrm>
          <a:prstGeom prst="rect">
            <a:avLst/>
          </a:prstGeom>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sp>
        <p:nvSpPr>
          <p:cNvPr id="82" name="PlaceHolder 3"/>
          <p:cNvSpPr>
            <a:spLocks noGrp="1"/>
          </p:cNvSpPr>
          <p:nvPr>
            <p:ph type="body"/>
          </p:nvPr>
        </p:nvSpPr>
        <p:spPr>
          <a:xfrm>
            <a:off x="3463920" y="1980000"/>
            <a:ext cx="2955600" cy="2232000"/>
          </a:xfrm>
          <a:prstGeom prst="rect">
            <a:avLst/>
          </a:prstGeom>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sp>
        <p:nvSpPr>
          <p:cNvPr id="83" name="PlaceHolder 4"/>
          <p:cNvSpPr>
            <a:spLocks noGrp="1"/>
          </p:cNvSpPr>
          <p:nvPr>
            <p:ph type="body"/>
          </p:nvPr>
        </p:nvSpPr>
        <p:spPr>
          <a:xfrm>
            <a:off x="6567480" y="1980000"/>
            <a:ext cx="2955600" cy="2232000"/>
          </a:xfrm>
          <a:prstGeom prst="rect">
            <a:avLst/>
          </a:prstGeom>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sp>
        <p:nvSpPr>
          <p:cNvPr id="84" name="PlaceHolder 5"/>
          <p:cNvSpPr>
            <a:spLocks noGrp="1"/>
          </p:cNvSpPr>
          <p:nvPr>
            <p:ph type="body"/>
          </p:nvPr>
        </p:nvSpPr>
        <p:spPr>
          <a:xfrm>
            <a:off x="6567480" y="4424400"/>
            <a:ext cx="2955600" cy="2232000"/>
          </a:xfrm>
          <a:prstGeom prst="rect">
            <a:avLst/>
          </a:prstGeom>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sp>
        <p:nvSpPr>
          <p:cNvPr id="85" name="PlaceHolder 6"/>
          <p:cNvSpPr>
            <a:spLocks noGrp="1"/>
          </p:cNvSpPr>
          <p:nvPr>
            <p:ph type="body"/>
          </p:nvPr>
        </p:nvSpPr>
        <p:spPr>
          <a:xfrm>
            <a:off x="3463920" y="4424400"/>
            <a:ext cx="2955600" cy="2232000"/>
          </a:xfrm>
          <a:prstGeom prst="rect">
            <a:avLst/>
          </a:prstGeom>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sp>
        <p:nvSpPr>
          <p:cNvPr id="86" name="PlaceHolder 7"/>
          <p:cNvSpPr>
            <a:spLocks noGrp="1"/>
          </p:cNvSpPr>
          <p:nvPr>
            <p:ph type="body"/>
          </p:nvPr>
        </p:nvSpPr>
        <p:spPr>
          <a:xfrm>
            <a:off x="360000" y="4424400"/>
            <a:ext cx="2955600" cy="2232000"/>
          </a:xfrm>
          <a:prstGeom prst="rect">
            <a:avLst/>
          </a:prstGeom>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360000" y="360000"/>
            <a:ext cx="9360000" cy="900000"/>
          </a:xfrm>
          <a:prstGeom prst="rect">
            <a:avLst/>
          </a:prstGeom>
        </p:spPr>
        <p:txBody>
          <a:bodyPr lIns="0" rIns="0" tIns="0" bIns="0" anchor="b"/>
          <a:p>
            <a:endParaRPr b="1" lang="en-US" sz="3200" spc="-1" strike="noStrike">
              <a:solidFill>
                <a:srgbClr val="ffffff"/>
              </a:solidFill>
              <a:uFill>
                <a:solidFill>
                  <a:srgbClr val="ffffff"/>
                </a:solidFill>
              </a:uFill>
              <a:latin typeface="Source Sans Pro Black"/>
            </a:endParaRPr>
          </a:p>
        </p:txBody>
      </p:sp>
      <p:sp>
        <p:nvSpPr>
          <p:cNvPr id="12" name="PlaceHolder 2"/>
          <p:cNvSpPr>
            <a:spLocks noGrp="1"/>
          </p:cNvSpPr>
          <p:nvPr>
            <p:ph type="body"/>
          </p:nvPr>
        </p:nvSpPr>
        <p:spPr>
          <a:xfrm>
            <a:off x="360000" y="1980000"/>
            <a:ext cx="9180000" cy="4680000"/>
          </a:xfrm>
          <a:prstGeom prst="rect">
            <a:avLst/>
          </a:prstGeom>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360000" y="360000"/>
            <a:ext cx="9360000" cy="900000"/>
          </a:xfrm>
          <a:prstGeom prst="rect">
            <a:avLst/>
          </a:prstGeom>
        </p:spPr>
        <p:txBody>
          <a:bodyPr lIns="0" rIns="0" tIns="0" bIns="0" anchor="b"/>
          <a:p>
            <a:endParaRPr b="1" lang="en-US" sz="3200" spc="-1" strike="noStrike">
              <a:solidFill>
                <a:srgbClr val="ffffff"/>
              </a:solidFill>
              <a:uFill>
                <a:solidFill>
                  <a:srgbClr val="ffffff"/>
                </a:solidFill>
              </a:uFill>
              <a:latin typeface="Source Sans Pro Black"/>
            </a:endParaRPr>
          </a:p>
        </p:txBody>
      </p:sp>
      <p:sp>
        <p:nvSpPr>
          <p:cNvPr id="14" name="PlaceHolder 2"/>
          <p:cNvSpPr>
            <a:spLocks noGrp="1"/>
          </p:cNvSpPr>
          <p:nvPr>
            <p:ph type="body"/>
          </p:nvPr>
        </p:nvSpPr>
        <p:spPr>
          <a:xfrm>
            <a:off x="360000" y="1980000"/>
            <a:ext cx="4479480" cy="4680000"/>
          </a:xfrm>
          <a:prstGeom prst="rect">
            <a:avLst/>
          </a:prstGeom>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sp>
        <p:nvSpPr>
          <p:cNvPr id="15" name="PlaceHolder 3"/>
          <p:cNvSpPr>
            <a:spLocks noGrp="1"/>
          </p:cNvSpPr>
          <p:nvPr>
            <p:ph type="body"/>
          </p:nvPr>
        </p:nvSpPr>
        <p:spPr>
          <a:xfrm>
            <a:off x="5063760" y="1980000"/>
            <a:ext cx="4479480" cy="4680000"/>
          </a:xfrm>
          <a:prstGeom prst="rect">
            <a:avLst/>
          </a:prstGeom>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360000" y="360000"/>
            <a:ext cx="9360000" cy="900000"/>
          </a:xfrm>
          <a:prstGeom prst="rect">
            <a:avLst/>
          </a:prstGeom>
        </p:spPr>
        <p:txBody>
          <a:bodyPr lIns="0" rIns="0" tIns="0" bIns="0" anchor="b"/>
          <a:p>
            <a:endParaRPr b="1" lang="en-US" sz="3200" spc="-1" strike="noStrike">
              <a:solidFill>
                <a:srgbClr val="ffffff"/>
              </a:solidFill>
              <a:uFill>
                <a:solidFill>
                  <a:srgbClr val="ffffff"/>
                </a:solidFill>
              </a:uFill>
              <a:latin typeface="Source Sans Pro Black"/>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360000" y="360000"/>
            <a:ext cx="9360000" cy="4173120"/>
          </a:xfrm>
          <a:prstGeom prst="rect">
            <a:avLst/>
          </a:prstGeom>
        </p:spPr>
        <p:txBody>
          <a:bodyPr lIns="0" rIns="0" tIns="0" bIns="0"/>
          <a:p>
            <a:endParaRPr b="0" lang="en-US" sz="2600" spc="-1" strike="noStrike">
              <a:solidFill>
                <a:srgbClr val="1c1c1c"/>
              </a:solidFill>
              <a:uFill>
                <a:solidFill>
                  <a:srgbClr val="ffffff"/>
                </a:solidFill>
              </a:uFill>
              <a:latin typeface="Source Sans Pro Light"/>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360000" y="360000"/>
            <a:ext cx="9360000" cy="900000"/>
          </a:xfrm>
          <a:prstGeom prst="rect">
            <a:avLst/>
          </a:prstGeom>
        </p:spPr>
        <p:txBody>
          <a:bodyPr lIns="0" rIns="0" tIns="0" bIns="0" anchor="b"/>
          <a:p>
            <a:endParaRPr b="1" lang="en-US" sz="3200" spc="-1" strike="noStrike">
              <a:solidFill>
                <a:srgbClr val="ffffff"/>
              </a:solidFill>
              <a:uFill>
                <a:solidFill>
                  <a:srgbClr val="ffffff"/>
                </a:solidFill>
              </a:uFill>
              <a:latin typeface="Source Sans Pro Black"/>
            </a:endParaRPr>
          </a:p>
        </p:txBody>
      </p:sp>
      <p:sp>
        <p:nvSpPr>
          <p:cNvPr id="19" name="PlaceHolder 2"/>
          <p:cNvSpPr>
            <a:spLocks noGrp="1"/>
          </p:cNvSpPr>
          <p:nvPr>
            <p:ph type="body"/>
          </p:nvPr>
        </p:nvSpPr>
        <p:spPr>
          <a:xfrm>
            <a:off x="360000" y="1980000"/>
            <a:ext cx="4479480" cy="2232000"/>
          </a:xfrm>
          <a:prstGeom prst="rect">
            <a:avLst/>
          </a:prstGeom>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sp>
        <p:nvSpPr>
          <p:cNvPr id="20" name="PlaceHolder 3"/>
          <p:cNvSpPr>
            <a:spLocks noGrp="1"/>
          </p:cNvSpPr>
          <p:nvPr>
            <p:ph type="body"/>
          </p:nvPr>
        </p:nvSpPr>
        <p:spPr>
          <a:xfrm>
            <a:off x="360000" y="4424400"/>
            <a:ext cx="4479480" cy="2232000"/>
          </a:xfrm>
          <a:prstGeom prst="rect">
            <a:avLst/>
          </a:prstGeom>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sp>
        <p:nvSpPr>
          <p:cNvPr id="21" name="PlaceHolder 4"/>
          <p:cNvSpPr>
            <a:spLocks noGrp="1"/>
          </p:cNvSpPr>
          <p:nvPr>
            <p:ph type="body"/>
          </p:nvPr>
        </p:nvSpPr>
        <p:spPr>
          <a:xfrm>
            <a:off x="5063760" y="1980000"/>
            <a:ext cx="4479480" cy="4680000"/>
          </a:xfrm>
          <a:prstGeom prst="rect">
            <a:avLst/>
          </a:prstGeom>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360000" y="360000"/>
            <a:ext cx="9360000" cy="900000"/>
          </a:xfrm>
          <a:prstGeom prst="rect">
            <a:avLst/>
          </a:prstGeom>
        </p:spPr>
        <p:txBody>
          <a:bodyPr lIns="0" rIns="0" tIns="0" bIns="0" anchor="b"/>
          <a:p>
            <a:endParaRPr b="1" lang="en-US" sz="3200" spc="-1" strike="noStrike">
              <a:solidFill>
                <a:srgbClr val="ffffff"/>
              </a:solidFill>
              <a:uFill>
                <a:solidFill>
                  <a:srgbClr val="ffffff"/>
                </a:solidFill>
              </a:uFill>
              <a:latin typeface="Source Sans Pro Black"/>
            </a:endParaRPr>
          </a:p>
        </p:txBody>
      </p:sp>
      <p:sp>
        <p:nvSpPr>
          <p:cNvPr id="23" name="PlaceHolder 2"/>
          <p:cNvSpPr>
            <a:spLocks noGrp="1"/>
          </p:cNvSpPr>
          <p:nvPr>
            <p:ph type="body"/>
          </p:nvPr>
        </p:nvSpPr>
        <p:spPr>
          <a:xfrm>
            <a:off x="360000" y="1980000"/>
            <a:ext cx="4479480" cy="4680000"/>
          </a:xfrm>
          <a:prstGeom prst="rect">
            <a:avLst/>
          </a:prstGeom>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sp>
        <p:nvSpPr>
          <p:cNvPr id="24" name="PlaceHolder 3"/>
          <p:cNvSpPr>
            <a:spLocks noGrp="1"/>
          </p:cNvSpPr>
          <p:nvPr>
            <p:ph type="body"/>
          </p:nvPr>
        </p:nvSpPr>
        <p:spPr>
          <a:xfrm>
            <a:off x="5063760" y="1980000"/>
            <a:ext cx="4479480" cy="2232000"/>
          </a:xfrm>
          <a:prstGeom prst="rect">
            <a:avLst/>
          </a:prstGeom>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sp>
        <p:nvSpPr>
          <p:cNvPr id="25" name="PlaceHolder 4"/>
          <p:cNvSpPr>
            <a:spLocks noGrp="1"/>
          </p:cNvSpPr>
          <p:nvPr>
            <p:ph type="body"/>
          </p:nvPr>
        </p:nvSpPr>
        <p:spPr>
          <a:xfrm>
            <a:off x="5063760" y="4424400"/>
            <a:ext cx="4479480" cy="2232000"/>
          </a:xfrm>
          <a:prstGeom prst="rect">
            <a:avLst/>
          </a:prstGeom>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360000" y="360000"/>
            <a:ext cx="9360000" cy="900000"/>
          </a:xfrm>
          <a:prstGeom prst="rect">
            <a:avLst/>
          </a:prstGeom>
        </p:spPr>
        <p:txBody>
          <a:bodyPr lIns="0" rIns="0" tIns="0" bIns="0" anchor="b"/>
          <a:p>
            <a:endParaRPr b="1" lang="en-US" sz="3200" spc="-1" strike="noStrike">
              <a:solidFill>
                <a:srgbClr val="ffffff"/>
              </a:solidFill>
              <a:uFill>
                <a:solidFill>
                  <a:srgbClr val="ffffff"/>
                </a:solidFill>
              </a:uFill>
              <a:latin typeface="Source Sans Pro Black"/>
            </a:endParaRPr>
          </a:p>
        </p:txBody>
      </p:sp>
      <p:sp>
        <p:nvSpPr>
          <p:cNvPr id="27" name="PlaceHolder 2"/>
          <p:cNvSpPr>
            <a:spLocks noGrp="1"/>
          </p:cNvSpPr>
          <p:nvPr>
            <p:ph type="body"/>
          </p:nvPr>
        </p:nvSpPr>
        <p:spPr>
          <a:xfrm>
            <a:off x="360000" y="1980000"/>
            <a:ext cx="4479480" cy="2232000"/>
          </a:xfrm>
          <a:prstGeom prst="rect">
            <a:avLst/>
          </a:prstGeom>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sp>
        <p:nvSpPr>
          <p:cNvPr id="28" name="PlaceHolder 3"/>
          <p:cNvSpPr>
            <a:spLocks noGrp="1"/>
          </p:cNvSpPr>
          <p:nvPr>
            <p:ph type="body"/>
          </p:nvPr>
        </p:nvSpPr>
        <p:spPr>
          <a:xfrm>
            <a:off x="5063760" y="1980000"/>
            <a:ext cx="4479480" cy="2232000"/>
          </a:xfrm>
          <a:prstGeom prst="rect">
            <a:avLst/>
          </a:prstGeom>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sp>
        <p:nvSpPr>
          <p:cNvPr id="29" name="PlaceHolder 4"/>
          <p:cNvSpPr>
            <a:spLocks noGrp="1"/>
          </p:cNvSpPr>
          <p:nvPr>
            <p:ph type="body"/>
          </p:nvPr>
        </p:nvSpPr>
        <p:spPr>
          <a:xfrm>
            <a:off x="360000" y="4424400"/>
            <a:ext cx="9180000" cy="2232000"/>
          </a:xfrm>
          <a:prstGeom prst="rect">
            <a:avLst/>
          </a:prstGeom>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CustomShape 1"/>
          <p:cNvSpPr/>
          <p:nvPr/>
        </p:nvSpPr>
        <p:spPr>
          <a:xfrm>
            <a:off x="0" y="180000"/>
            <a:ext cx="9720000" cy="1260000"/>
          </a:xfrm>
          <a:prstGeom prst="rect">
            <a:avLst/>
          </a:prstGeom>
          <a:solidFill>
            <a:srgbClr val="e74c3c"/>
          </a:solidFill>
          <a:ln w="72000">
            <a:noFill/>
          </a:ln>
        </p:spPr>
        <p:style>
          <a:lnRef idx="0"/>
          <a:fillRef idx="0"/>
          <a:effectRef idx="0"/>
          <a:fontRef idx="minor"/>
        </p:style>
      </p:sp>
      <p:sp>
        <p:nvSpPr>
          <p:cNvPr id="1" name="CustomShape 2"/>
          <p:cNvSpPr/>
          <p:nvPr/>
        </p:nvSpPr>
        <p:spPr>
          <a:xfrm>
            <a:off x="7560000" y="6840000"/>
            <a:ext cx="2520000" cy="540000"/>
          </a:xfrm>
          <a:prstGeom prst="rect">
            <a:avLst/>
          </a:prstGeom>
          <a:solidFill>
            <a:srgbClr val="e74c3c"/>
          </a:solidFill>
          <a:ln w="72000">
            <a:noFill/>
          </a:ln>
        </p:spPr>
        <p:style>
          <a:lnRef idx="0"/>
          <a:fillRef idx="0"/>
          <a:effectRef idx="0"/>
          <a:fontRef idx="minor"/>
        </p:style>
      </p:sp>
      <p:sp>
        <p:nvSpPr>
          <p:cNvPr id="2" name="CustomShape 3"/>
          <p:cNvSpPr/>
          <p:nvPr/>
        </p:nvSpPr>
        <p:spPr>
          <a:xfrm>
            <a:off x="900000" y="6840000"/>
            <a:ext cx="6480000" cy="540000"/>
          </a:xfrm>
          <a:prstGeom prst="rect">
            <a:avLst/>
          </a:prstGeom>
          <a:solidFill>
            <a:srgbClr val="bdc3c7"/>
          </a:solidFill>
          <a:ln w="72000">
            <a:noFill/>
          </a:ln>
        </p:spPr>
        <p:style>
          <a:lnRef idx="0"/>
          <a:fillRef idx="0"/>
          <a:effectRef idx="0"/>
          <a:fontRef idx="minor"/>
        </p:style>
      </p:sp>
      <p:sp>
        <p:nvSpPr>
          <p:cNvPr id="3" name="CustomShape 4"/>
          <p:cNvSpPr/>
          <p:nvPr/>
        </p:nvSpPr>
        <p:spPr>
          <a:xfrm>
            <a:off x="180000" y="6840000"/>
            <a:ext cx="540000" cy="540000"/>
          </a:xfrm>
          <a:prstGeom prst="rect">
            <a:avLst/>
          </a:prstGeom>
          <a:noFill/>
          <a:ln w="72000">
            <a:noFill/>
          </a:ln>
        </p:spPr>
        <p:style>
          <a:lnRef idx="0"/>
          <a:fillRef idx="0"/>
          <a:effectRef idx="0"/>
          <a:fontRef idx="minor"/>
        </p:style>
      </p:sp>
      <p:sp>
        <p:nvSpPr>
          <p:cNvPr id="4" name="PlaceHolder 5"/>
          <p:cNvSpPr>
            <a:spLocks noGrp="1"/>
          </p:cNvSpPr>
          <p:nvPr>
            <p:ph type="title"/>
          </p:nvPr>
        </p:nvSpPr>
        <p:spPr>
          <a:xfrm>
            <a:off x="360000" y="360000"/>
            <a:ext cx="9360000" cy="900000"/>
          </a:xfrm>
          <a:prstGeom prst="rect">
            <a:avLst/>
          </a:prstGeom>
        </p:spPr>
        <p:txBody>
          <a:bodyPr lIns="0" rIns="0" tIns="0" bIns="0" anchor="b"/>
          <a:p>
            <a:r>
              <a:rPr b="1" lang="en-US" sz="3200" spc="-1" strike="noStrike">
                <a:solidFill>
                  <a:srgbClr val="ffffff"/>
                </a:solidFill>
                <a:uFill>
                  <a:solidFill>
                    <a:srgbClr val="ffffff"/>
                  </a:solidFill>
                </a:uFill>
                <a:latin typeface="Source Sans Pro Black"/>
              </a:rPr>
              <a:t>Click to edit the title text format</a:t>
            </a:r>
            <a:endParaRPr b="1" lang="en-US" sz="3200" spc="-1" strike="noStrike">
              <a:solidFill>
                <a:srgbClr val="ffffff"/>
              </a:solidFill>
              <a:uFill>
                <a:solidFill>
                  <a:srgbClr val="ffffff"/>
                </a:solidFill>
              </a:uFill>
              <a:latin typeface="Source Sans Pro Black"/>
            </a:endParaRPr>
          </a:p>
        </p:txBody>
      </p:sp>
      <p:sp>
        <p:nvSpPr>
          <p:cNvPr id="5" name="PlaceHolder 6"/>
          <p:cNvSpPr>
            <a:spLocks noGrp="1"/>
          </p:cNvSpPr>
          <p:nvPr>
            <p:ph type="body"/>
          </p:nvPr>
        </p:nvSpPr>
        <p:spPr>
          <a:xfrm>
            <a:off x="360000" y="1980000"/>
            <a:ext cx="9180000" cy="4680000"/>
          </a:xfrm>
          <a:prstGeom prst="rect">
            <a:avLst/>
          </a:prstGeom>
        </p:spPr>
        <p:txBody>
          <a:bodyPr lIns="0" rIns="0" tIns="0" bIns="0">
            <a:normAutofit/>
          </a:bodyPr>
          <a:p>
            <a:pPr>
              <a:spcAft>
                <a:spcPts val="1142"/>
              </a:spcAft>
            </a:pPr>
            <a:r>
              <a:rPr b="1" lang="en-US" sz="2600" spc="-1" strike="noStrike">
                <a:solidFill>
                  <a:srgbClr val="1c1c1c"/>
                </a:solidFill>
                <a:uFill>
                  <a:solidFill>
                    <a:srgbClr val="ffffff"/>
                  </a:solidFill>
                </a:uFill>
                <a:latin typeface="Source Sans Pro Semibold"/>
              </a:rPr>
              <a:t>Click to edit the outline text format</a:t>
            </a:r>
            <a:endParaRPr b="1" lang="en-US" sz="2600" spc="-1" strike="noStrike">
              <a:solidFill>
                <a:srgbClr val="1c1c1c"/>
              </a:solidFill>
              <a:uFill>
                <a:solidFill>
                  <a:srgbClr val="ffffff"/>
                </a:solidFill>
              </a:uFill>
              <a:latin typeface="Source Sans Pro Semibold"/>
            </a:endParaRPr>
          </a:p>
          <a:p>
            <a:pPr lvl="1" marL="288000">
              <a:spcAft>
                <a:spcPts val="1134"/>
              </a:spcAft>
            </a:pPr>
            <a:r>
              <a:rPr b="0" lang="en-US" sz="2200" spc="-1" strike="noStrike">
                <a:solidFill>
                  <a:srgbClr val="1c1c1c"/>
                </a:solidFill>
                <a:uFill>
                  <a:solidFill>
                    <a:srgbClr val="ffffff"/>
                  </a:solidFill>
                </a:uFill>
                <a:latin typeface="Source Sans Pro Light"/>
              </a:rPr>
              <a:t>Second Outline Level</a:t>
            </a:r>
            <a:endParaRPr b="0" lang="en-US" sz="2200" spc="-1" strike="noStrike">
              <a:solidFill>
                <a:srgbClr val="1c1c1c"/>
              </a:solidFill>
              <a:uFill>
                <a:solidFill>
                  <a:srgbClr val="ffffff"/>
                </a:solidFill>
              </a:uFill>
              <a:latin typeface="Source Sans Pro Light"/>
            </a:endParaRPr>
          </a:p>
          <a:p>
            <a:pPr lvl="2" marL="576000">
              <a:spcAft>
                <a:spcPts val="850"/>
              </a:spcAft>
            </a:pPr>
            <a:r>
              <a:rPr b="0" lang="en-US" sz="1800" spc="-1" strike="noStrike">
                <a:solidFill>
                  <a:srgbClr val="1c1c1c"/>
                </a:solidFill>
                <a:uFill>
                  <a:solidFill>
                    <a:srgbClr val="ffffff"/>
                  </a:solidFill>
                </a:uFill>
                <a:latin typeface="Source Sans Pro Light"/>
              </a:rPr>
              <a:t>Third Outline Level</a:t>
            </a:r>
            <a:endParaRPr b="0" lang="en-US" sz="1800" spc="-1" strike="noStrike">
              <a:solidFill>
                <a:srgbClr val="1c1c1c"/>
              </a:solidFill>
              <a:uFill>
                <a:solidFill>
                  <a:srgbClr val="ffffff"/>
                </a:solidFill>
              </a:uFill>
              <a:latin typeface="Source Sans Pro Light"/>
            </a:endParaRPr>
          </a:p>
          <a:p>
            <a:pPr lvl="3" marL="864000">
              <a:spcAft>
                <a:spcPts val="567"/>
              </a:spcAft>
            </a:pPr>
            <a:r>
              <a:rPr b="0" lang="en-US" sz="1600" spc="-1" strike="noStrike">
                <a:solidFill>
                  <a:srgbClr val="1c1c1c"/>
                </a:solidFill>
                <a:uFill>
                  <a:solidFill>
                    <a:srgbClr val="ffffff"/>
                  </a:solidFill>
                </a:uFill>
                <a:latin typeface="Source Sans Pro Light"/>
              </a:rPr>
              <a:t>Fourth Outline Level</a:t>
            </a:r>
            <a:endParaRPr b="0" lang="en-US" sz="1600" spc="-1" strike="noStrike">
              <a:solidFill>
                <a:srgbClr val="1c1c1c"/>
              </a:solidFill>
              <a:uFill>
                <a:solidFill>
                  <a:srgbClr val="ffffff"/>
                </a:solidFill>
              </a:uFill>
              <a:latin typeface="Source Sans Pro Light"/>
            </a:endParaRPr>
          </a:p>
          <a:p>
            <a:pPr lvl="4" marL="1152000">
              <a:spcAft>
                <a:spcPts val="283"/>
              </a:spcAft>
            </a:pPr>
            <a:r>
              <a:rPr b="0" lang="en-US" sz="1600" spc="-1" strike="noStrike">
                <a:solidFill>
                  <a:srgbClr val="1c1c1c"/>
                </a:solidFill>
                <a:uFill>
                  <a:solidFill>
                    <a:srgbClr val="ffffff"/>
                  </a:solidFill>
                </a:uFill>
                <a:latin typeface="Source Sans Pro Light"/>
              </a:rPr>
              <a:t>Fifth Outline Level</a:t>
            </a:r>
            <a:endParaRPr b="0" lang="en-US" sz="1600" spc="-1" strike="noStrike">
              <a:solidFill>
                <a:srgbClr val="1c1c1c"/>
              </a:solidFill>
              <a:uFill>
                <a:solidFill>
                  <a:srgbClr val="ffffff"/>
                </a:solidFill>
              </a:uFill>
              <a:latin typeface="Source Sans Pro Light"/>
            </a:endParaRPr>
          </a:p>
          <a:p>
            <a:pPr lvl="5" marL="1440000">
              <a:spcAft>
                <a:spcPts val="283"/>
              </a:spcAft>
            </a:pPr>
            <a:r>
              <a:rPr b="0" lang="en-US" sz="1600" spc="-1" strike="noStrike">
                <a:solidFill>
                  <a:srgbClr val="1c1c1c"/>
                </a:solidFill>
                <a:uFill>
                  <a:solidFill>
                    <a:srgbClr val="ffffff"/>
                  </a:solidFill>
                </a:uFill>
                <a:latin typeface="Source Sans Pro Light"/>
              </a:rPr>
              <a:t>Sixth Outline Level</a:t>
            </a:r>
            <a:endParaRPr b="0" lang="en-US" sz="1600" spc="-1" strike="noStrike">
              <a:solidFill>
                <a:srgbClr val="1c1c1c"/>
              </a:solidFill>
              <a:uFill>
                <a:solidFill>
                  <a:srgbClr val="ffffff"/>
                </a:solidFill>
              </a:uFill>
              <a:latin typeface="Source Sans Pro Light"/>
            </a:endParaRPr>
          </a:p>
          <a:p>
            <a:pPr lvl="6" marL="1728000">
              <a:spcAft>
                <a:spcPts val="283"/>
              </a:spcAft>
            </a:pPr>
            <a:r>
              <a:rPr b="0" lang="en-US" sz="1600" spc="-1" strike="noStrike">
                <a:solidFill>
                  <a:srgbClr val="1c1c1c"/>
                </a:solidFill>
                <a:uFill>
                  <a:solidFill>
                    <a:srgbClr val="ffffff"/>
                  </a:solidFill>
                </a:uFill>
                <a:latin typeface="Source Sans Pro Light"/>
              </a:rPr>
              <a:t>Seventh Outline Level</a:t>
            </a:r>
            <a:endParaRPr b="0" lang="en-US" sz="1600" spc="-1" strike="noStrike">
              <a:solidFill>
                <a:srgbClr val="1c1c1c"/>
              </a:solidFill>
              <a:uFill>
                <a:solidFill>
                  <a:srgbClr val="ffffff"/>
                </a:solidFill>
              </a:uFill>
              <a:latin typeface="Source Sans Pro Light"/>
            </a:endParaRPr>
          </a:p>
        </p:txBody>
      </p:sp>
      <p:sp>
        <p:nvSpPr>
          <p:cNvPr id="6" name="PlaceHolder 7"/>
          <p:cNvSpPr>
            <a:spLocks noGrp="1"/>
          </p:cNvSpPr>
          <p:nvPr>
            <p:ph type="dt"/>
          </p:nvPr>
        </p:nvSpPr>
        <p:spPr>
          <a:xfrm>
            <a:off x="7560000" y="6840000"/>
            <a:ext cx="2340000" cy="521640"/>
          </a:xfrm>
          <a:prstGeom prst="rect">
            <a:avLst/>
          </a:prstGeom>
        </p:spPr>
        <p:txBody>
          <a:bodyPr lIns="0" rIns="0" tIns="0" bIns="0" anchor="ctr"/>
          <a:p>
            <a:pPr algn="r"/>
            <a:r>
              <a:rPr b="1" lang="en-US" sz="1800" spc="-1" strike="noStrike">
                <a:solidFill>
                  <a:srgbClr val="ffffff"/>
                </a:solidFill>
                <a:uFill>
                  <a:solidFill>
                    <a:srgbClr val="ffffff"/>
                  </a:solidFill>
                </a:uFill>
                <a:latin typeface="Source Sans Pro Black"/>
              </a:rPr>
              <a:t>&lt;date/time&gt;</a:t>
            </a:r>
            <a:endParaRPr b="1" lang="en-US" sz="1800" spc="-1" strike="noStrike">
              <a:solidFill>
                <a:srgbClr val="ffffff"/>
              </a:solidFill>
              <a:uFill>
                <a:solidFill>
                  <a:srgbClr val="ffffff"/>
                </a:solidFill>
              </a:uFill>
              <a:latin typeface="Source Sans Pro Black"/>
            </a:endParaRPr>
          </a:p>
        </p:txBody>
      </p:sp>
      <p:sp>
        <p:nvSpPr>
          <p:cNvPr id="7" name="PlaceHolder 8"/>
          <p:cNvSpPr>
            <a:spLocks noGrp="1"/>
          </p:cNvSpPr>
          <p:nvPr>
            <p:ph type="ftr"/>
          </p:nvPr>
        </p:nvSpPr>
        <p:spPr>
          <a:xfrm>
            <a:off x="1080000" y="6840000"/>
            <a:ext cx="3240000" cy="540000"/>
          </a:xfrm>
          <a:prstGeom prst="rect">
            <a:avLst/>
          </a:prstGeom>
        </p:spPr>
        <p:txBody>
          <a:bodyPr lIns="0" rIns="0" tIns="0" bIns="0" anchor="ctr"/>
          <a:p>
            <a:pPr algn="ctr"/>
            <a:r>
              <a:rPr b="1" lang="en-US" sz="1800" spc="-1" strike="noStrike">
                <a:solidFill>
                  <a:srgbClr val="ffffff"/>
                </a:solidFill>
                <a:uFill>
                  <a:solidFill>
                    <a:srgbClr val="ffffff"/>
                  </a:solidFill>
                </a:uFill>
                <a:latin typeface="Source Sans Pro Black"/>
              </a:rPr>
              <a:t>&lt;footer&gt;</a:t>
            </a:r>
            <a:endParaRPr b="1" lang="en-US" sz="1800" spc="-1" strike="noStrike">
              <a:solidFill>
                <a:srgbClr val="ffffff"/>
              </a:solidFill>
              <a:uFill>
                <a:solidFill>
                  <a:srgbClr val="ffffff"/>
                </a:solidFill>
              </a:uFill>
              <a:latin typeface="Source Sans Pro Black"/>
            </a:endParaRPr>
          </a:p>
        </p:txBody>
      </p:sp>
      <p:sp>
        <p:nvSpPr>
          <p:cNvPr id="8" name="PlaceHolder 9"/>
          <p:cNvSpPr>
            <a:spLocks noGrp="1"/>
          </p:cNvSpPr>
          <p:nvPr>
            <p:ph type="sldNum"/>
          </p:nvPr>
        </p:nvSpPr>
        <p:spPr>
          <a:xfrm>
            <a:off x="180000" y="6840000"/>
            <a:ext cx="540000" cy="540000"/>
          </a:xfrm>
          <a:prstGeom prst="rect">
            <a:avLst/>
          </a:prstGeom>
        </p:spPr>
        <p:txBody>
          <a:bodyPr lIns="0" rIns="0" tIns="0" bIns="0" anchor="ctr"/>
          <a:p>
            <a:pPr algn="ctr"/>
            <a:fld id="{699C1D8C-B335-48CB-8494-94200C7A1B5F}" type="slidenum">
              <a:rPr b="1" lang="en-US" sz="1800" spc="-1" strike="noStrike">
                <a:solidFill>
                  <a:srgbClr val="ffffff"/>
                </a:solidFill>
                <a:uFill>
                  <a:solidFill>
                    <a:srgbClr val="ffffff"/>
                  </a:solidFill>
                </a:uFill>
                <a:latin typeface="Source Sans Pro Black"/>
              </a:rPr>
              <a:t>&lt;number&gt;</a:t>
            </a:fld>
            <a:endParaRPr b="1" lang="en-US" sz="1800" spc="-1" strike="noStrike">
              <a:solidFill>
                <a:srgbClr val="ffffff"/>
              </a:solidFill>
              <a:uFill>
                <a:solidFill>
                  <a:srgbClr val="ffffff"/>
                </a:solidFill>
              </a:uFill>
              <a:latin typeface="Source Sans Pro Black"/>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 name="CustomShape 1"/>
          <p:cNvSpPr/>
          <p:nvPr/>
        </p:nvSpPr>
        <p:spPr>
          <a:xfrm>
            <a:off x="0" y="3150000"/>
            <a:ext cx="9720000" cy="1260000"/>
          </a:xfrm>
          <a:prstGeom prst="rect">
            <a:avLst/>
          </a:prstGeom>
          <a:solidFill>
            <a:srgbClr val="e74c3c"/>
          </a:solidFill>
          <a:ln>
            <a:noFill/>
          </a:ln>
        </p:spPr>
        <p:style>
          <a:lnRef idx="0"/>
          <a:fillRef idx="0"/>
          <a:effectRef idx="0"/>
          <a:fontRef idx="minor"/>
        </p:style>
      </p:sp>
      <p:sp>
        <p:nvSpPr>
          <p:cNvPr id="46" name="PlaceHolder 2"/>
          <p:cNvSpPr>
            <a:spLocks noGrp="1"/>
          </p:cNvSpPr>
          <p:nvPr>
            <p:ph type="title"/>
          </p:nvPr>
        </p:nvSpPr>
        <p:spPr>
          <a:xfrm>
            <a:off x="360000" y="3330000"/>
            <a:ext cx="9360000" cy="900000"/>
          </a:xfrm>
          <a:prstGeom prst="rect">
            <a:avLst/>
          </a:prstGeom>
        </p:spPr>
        <p:txBody>
          <a:bodyPr lIns="0" rIns="0" tIns="0" bIns="0" anchor="b"/>
          <a:p>
            <a:r>
              <a:rPr b="1" lang="en-US" sz="3200" spc="-1" strike="noStrike">
                <a:solidFill>
                  <a:srgbClr val="ffffff"/>
                </a:solidFill>
                <a:uFill>
                  <a:solidFill>
                    <a:srgbClr val="ffffff"/>
                  </a:solidFill>
                </a:uFill>
                <a:latin typeface="Source Sans Pro Black"/>
              </a:rPr>
              <a:t>Click to edit the title text format</a:t>
            </a:r>
            <a:endParaRPr b="1" lang="en-US" sz="3200" spc="-1" strike="noStrike">
              <a:solidFill>
                <a:srgbClr val="ffffff"/>
              </a:solidFill>
              <a:uFill>
                <a:solidFill>
                  <a:srgbClr val="ffffff"/>
                </a:solidFill>
              </a:uFill>
              <a:latin typeface="Source Sans Pro Black"/>
            </a:endParaRPr>
          </a:p>
        </p:txBody>
      </p:sp>
      <p:sp>
        <p:nvSpPr>
          <p:cNvPr id="47" name="PlaceHolder 3"/>
          <p:cNvSpPr>
            <a:spLocks noGrp="1"/>
          </p:cNvSpPr>
          <p:nvPr>
            <p:ph type="body"/>
          </p:nvPr>
        </p:nvSpPr>
        <p:spPr>
          <a:xfrm>
            <a:off x="540000" y="4680000"/>
            <a:ext cx="9180000" cy="2520000"/>
          </a:xfrm>
          <a:prstGeom prst="rect">
            <a:avLst/>
          </a:prstGeom>
        </p:spPr>
        <p:txBody>
          <a:bodyPr lIns="0" rIns="0" tIns="0" bIns="0">
            <a:normAutofit/>
          </a:bodyPr>
          <a:p>
            <a:pPr>
              <a:spcAft>
                <a:spcPts val="1142"/>
              </a:spcAft>
            </a:pPr>
            <a:r>
              <a:rPr b="1" lang="en-US" sz="2600" spc="-1" strike="noStrike">
                <a:solidFill>
                  <a:srgbClr val="1c1c1c"/>
                </a:solidFill>
                <a:uFill>
                  <a:solidFill>
                    <a:srgbClr val="ffffff"/>
                  </a:solidFill>
                </a:uFill>
                <a:latin typeface="Source Sans Pro Semibold"/>
              </a:rPr>
              <a:t>Click to edit the outline text format</a:t>
            </a:r>
            <a:endParaRPr b="1" lang="en-US" sz="2600" spc="-1" strike="noStrike">
              <a:solidFill>
                <a:srgbClr val="1c1c1c"/>
              </a:solidFill>
              <a:uFill>
                <a:solidFill>
                  <a:srgbClr val="ffffff"/>
                </a:solidFill>
              </a:uFill>
              <a:latin typeface="Source Sans Pro Semibold"/>
            </a:endParaRPr>
          </a:p>
          <a:p>
            <a:pPr lvl="1" marL="288000">
              <a:spcAft>
                <a:spcPts val="1131"/>
              </a:spcAft>
            </a:pPr>
            <a:r>
              <a:rPr b="0" lang="en-US" sz="2200" spc="-1" strike="noStrike">
                <a:solidFill>
                  <a:srgbClr val="1c1c1c"/>
                </a:solidFill>
                <a:uFill>
                  <a:solidFill>
                    <a:srgbClr val="ffffff"/>
                  </a:solidFill>
                </a:uFill>
                <a:latin typeface="Source Sans Pro Light"/>
              </a:rPr>
              <a:t>Second Outline Level</a:t>
            </a:r>
            <a:endParaRPr b="0" lang="en-US" sz="2200" spc="-1" strike="noStrike">
              <a:solidFill>
                <a:srgbClr val="1c1c1c"/>
              </a:solidFill>
              <a:uFill>
                <a:solidFill>
                  <a:srgbClr val="ffffff"/>
                </a:solidFill>
              </a:uFill>
              <a:latin typeface="Source Sans Pro Light"/>
            </a:endParaRPr>
          </a:p>
          <a:p>
            <a:pPr lvl="2" marL="576000">
              <a:spcAft>
                <a:spcPts val="850"/>
              </a:spcAft>
            </a:pPr>
            <a:r>
              <a:rPr b="0" lang="en-US" sz="1800" spc="-1" strike="noStrike">
                <a:solidFill>
                  <a:srgbClr val="1c1c1c"/>
                </a:solidFill>
                <a:uFill>
                  <a:solidFill>
                    <a:srgbClr val="ffffff"/>
                  </a:solidFill>
                </a:uFill>
                <a:latin typeface="Source Sans Pro Light"/>
              </a:rPr>
              <a:t>Third Outline Level</a:t>
            </a:r>
            <a:endParaRPr b="0" lang="en-US" sz="1800" spc="-1" strike="noStrike">
              <a:solidFill>
                <a:srgbClr val="1c1c1c"/>
              </a:solidFill>
              <a:uFill>
                <a:solidFill>
                  <a:srgbClr val="ffffff"/>
                </a:solidFill>
              </a:uFill>
              <a:latin typeface="Source Sans Pro Light"/>
            </a:endParaRPr>
          </a:p>
          <a:p>
            <a:pPr lvl="3" marL="864000">
              <a:spcAft>
                <a:spcPts val="567"/>
              </a:spcAft>
            </a:pPr>
            <a:r>
              <a:rPr b="0" lang="en-US" sz="1600" spc="-1" strike="noStrike">
                <a:solidFill>
                  <a:srgbClr val="1c1c1c"/>
                </a:solidFill>
                <a:uFill>
                  <a:solidFill>
                    <a:srgbClr val="ffffff"/>
                  </a:solidFill>
                </a:uFill>
                <a:latin typeface="Source Sans Pro Light"/>
              </a:rPr>
              <a:t>Fourth Outline Level</a:t>
            </a:r>
            <a:endParaRPr b="0" lang="en-US" sz="1600" spc="-1" strike="noStrike">
              <a:solidFill>
                <a:srgbClr val="1c1c1c"/>
              </a:solidFill>
              <a:uFill>
                <a:solidFill>
                  <a:srgbClr val="ffffff"/>
                </a:solidFill>
              </a:uFill>
              <a:latin typeface="Source Sans Pro Light"/>
            </a:endParaRPr>
          </a:p>
          <a:p>
            <a:pPr lvl="4" marL="1152000">
              <a:spcAft>
                <a:spcPts val="283"/>
              </a:spcAft>
            </a:pPr>
            <a:r>
              <a:rPr b="0" lang="en-US" sz="1600" spc="-1" strike="noStrike">
                <a:solidFill>
                  <a:srgbClr val="1c1c1c"/>
                </a:solidFill>
                <a:uFill>
                  <a:solidFill>
                    <a:srgbClr val="ffffff"/>
                  </a:solidFill>
                </a:uFill>
                <a:latin typeface="Source Sans Pro Light"/>
              </a:rPr>
              <a:t>Fifth Outline Level</a:t>
            </a:r>
            <a:endParaRPr b="0" lang="en-US" sz="1600" spc="-1" strike="noStrike">
              <a:solidFill>
                <a:srgbClr val="1c1c1c"/>
              </a:solidFill>
              <a:uFill>
                <a:solidFill>
                  <a:srgbClr val="ffffff"/>
                </a:solidFill>
              </a:uFill>
              <a:latin typeface="Source Sans Pro Light"/>
            </a:endParaRPr>
          </a:p>
          <a:p>
            <a:pPr lvl="5" marL="1440000">
              <a:spcAft>
                <a:spcPts val="283"/>
              </a:spcAft>
            </a:pPr>
            <a:r>
              <a:rPr b="0" lang="en-US" sz="1600" spc="-1" strike="noStrike">
                <a:solidFill>
                  <a:srgbClr val="1c1c1c"/>
                </a:solidFill>
                <a:uFill>
                  <a:solidFill>
                    <a:srgbClr val="ffffff"/>
                  </a:solidFill>
                </a:uFill>
                <a:latin typeface="Source Sans Pro Light"/>
              </a:rPr>
              <a:t>Sixth Outline Level</a:t>
            </a:r>
            <a:endParaRPr b="0" lang="en-US" sz="1600" spc="-1" strike="noStrike">
              <a:solidFill>
                <a:srgbClr val="1c1c1c"/>
              </a:solidFill>
              <a:uFill>
                <a:solidFill>
                  <a:srgbClr val="ffffff"/>
                </a:solidFill>
              </a:uFill>
              <a:latin typeface="Source Sans Pro Light"/>
            </a:endParaRPr>
          </a:p>
          <a:p>
            <a:pPr lvl="6" marL="1728000">
              <a:spcAft>
                <a:spcPts val="283"/>
              </a:spcAft>
            </a:pPr>
            <a:r>
              <a:rPr b="0" lang="en-US" sz="1600" spc="-1" strike="noStrike">
                <a:solidFill>
                  <a:srgbClr val="1c1c1c"/>
                </a:solidFill>
                <a:uFill>
                  <a:solidFill>
                    <a:srgbClr val="ffffff"/>
                  </a:solidFill>
                </a:uFill>
                <a:latin typeface="Source Sans Pro Light"/>
              </a:rPr>
              <a:t>Seventh Outline Level</a:t>
            </a:r>
            <a:endParaRPr b="0" lang="en-US" sz="1600" spc="-1" strike="noStrike">
              <a:solidFill>
                <a:srgbClr val="1c1c1c"/>
              </a:solidFill>
              <a:uFill>
                <a:solidFill>
                  <a:srgbClr val="ffffff"/>
                </a:solidFill>
              </a:uFill>
              <a:latin typeface="Source Sans Pro Light"/>
            </a:endParaRPr>
          </a:p>
        </p:txBody>
      </p:sp>
      <p:sp>
        <p:nvSpPr>
          <p:cNvPr id="48" name="PlaceHolder 4"/>
          <p:cNvSpPr>
            <a:spLocks noGrp="1"/>
          </p:cNvSpPr>
          <p:nvPr>
            <p:ph type="dt"/>
          </p:nvPr>
        </p:nvSpPr>
        <p:spPr>
          <a:xfrm>
            <a:off x="7560000" y="6840000"/>
            <a:ext cx="2340000" cy="540000"/>
          </a:xfrm>
          <a:prstGeom prst="rect">
            <a:avLst/>
          </a:prstGeom>
        </p:spPr>
        <p:txBody>
          <a:bodyPr lIns="0" rIns="0" tIns="0" bIns="0" anchor="ctr"/>
          <a:p>
            <a:r>
              <a:rPr b="1" lang="en-US" sz="1800" spc="-1" strike="noStrike">
                <a:solidFill>
                  <a:srgbClr val="e74c3c"/>
                </a:solidFill>
                <a:uFill>
                  <a:solidFill>
                    <a:srgbClr val="ffffff"/>
                  </a:solidFill>
                </a:uFill>
                <a:latin typeface="Source Sans Pro Black"/>
              </a:rPr>
              <a:t>&lt;date/time&gt;</a:t>
            </a:r>
            <a:endParaRPr b="1" lang="en-US" sz="1800" spc="-1" strike="noStrike">
              <a:solidFill>
                <a:srgbClr val="e74c3c"/>
              </a:solidFill>
              <a:uFill>
                <a:solidFill>
                  <a:srgbClr val="ffffff"/>
                </a:solidFill>
              </a:uFill>
              <a:latin typeface="Source Sans Pro Black"/>
            </a:endParaRPr>
          </a:p>
        </p:txBody>
      </p:sp>
      <p:sp>
        <p:nvSpPr>
          <p:cNvPr id="49" name="PlaceHolder 5"/>
          <p:cNvSpPr>
            <a:spLocks noGrp="1"/>
          </p:cNvSpPr>
          <p:nvPr>
            <p:ph type="ftr"/>
          </p:nvPr>
        </p:nvSpPr>
        <p:spPr>
          <a:xfrm>
            <a:off x="1080000" y="6840000"/>
            <a:ext cx="3240000" cy="540000"/>
          </a:xfrm>
          <a:prstGeom prst="rect">
            <a:avLst/>
          </a:prstGeom>
        </p:spPr>
        <p:txBody>
          <a:bodyPr lIns="0" rIns="0" tIns="0" bIns="0" anchor="ctr"/>
          <a:p>
            <a:pPr algn="ctr"/>
            <a:r>
              <a:rPr b="1" lang="en-US" sz="1800" spc="-1" strike="noStrike">
                <a:solidFill>
                  <a:srgbClr val="e74c3c"/>
                </a:solidFill>
                <a:uFill>
                  <a:solidFill>
                    <a:srgbClr val="ffffff"/>
                  </a:solidFill>
                </a:uFill>
                <a:latin typeface="Source Sans Pro Black"/>
              </a:rPr>
              <a:t>&lt;footer&gt;</a:t>
            </a:r>
            <a:endParaRPr b="1" lang="en-US" sz="1800" spc="-1" strike="noStrike">
              <a:solidFill>
                <a:srgbClr val="e74c3c"/>
              </a:solidFill>
              <a:uFill>
                <a:solidFill>
                  <a:srgbClr val="ffffff"/>
                </a:solidFill>
              </a:uFill>
              <a:latin typeface="Source Sans Pro Black"/>
            </a:endParaRPr>
          </a:p>
        </p:txBody>
      </p:sp>
      <p:sp>
        <p:nvSpPr>
          <p:cNvPr id="50" name="PlaceHolder 6"/>
          <p:cNvSpPr>
            <a:spLocks noGrp="1"/>
          </p:cNvSpPr>
          <p:nvPr>
            <p:ph type="sldNum"/>
          </p:nvPr>
        </p:nvSpPr>
        <p:spPr>
          <a:xfrm>
            <a:off x="180000" y="6840000"/>
            <a:ext cx="540000" cy="540000"/>
          </a:xfrm>
          <a:prstGeom prst="rect">
            <a:avLst/>
          </a:prstGeom>
        </p:spPr>
        <p:txBody>
          <a:bodyPr lIns="0" rIns="0" tIns="0" bIns="0"/>
          <a:p>
            <a:pPr algn="r"/>
            <a:fld id="{B08040D4-94C6-40B2-A369-9F13BCB42AB5}" type="slidenum">
              <a:rPr b="1" lang="en-US" sz="1800" spc="-1" strike="noStrike">
                <a:solidFill>
                  <a:srgbClr val="e74c3c"/>
                </a:solidFill>
                <a:uFill>
                  <a:solidFill>
                    <a:srgbClr val="ffffff"/>
                  </a:solidFill>
                </a:uFill>
                <a:latin typeface="Source Sans Pro Black"/>
              </a:rPr>
              <a:t>&lt;number&gt;</a:t>
            </a:fld>
            <a:endParaRPr b="1" lang="en-US" sz="1800" spc="-1" strike="noStrike">
              <a:solidFill>
                <a:srgbClr val="e74c3c"/>
              </a:solidFill>
              <a:uFill>
                <a:solidFill>
                  <a:srgbClr val="ffffff"/>
                </a:solidFill>
              </a:uFill>
              <a:latin typeface="Source Sans Pro Black"/>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0.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6.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8.xml.rels><?xml version="1.0" encoding="UTF-8"?>
<Relationships xmlns="http://schemas.openxmlformats.org/package/2006/relationships"><Relationship Id="rId1" Type="http://schemas.openxmlformats.org/officeDocument/2006/relationships/image" Target="../media/image4.wmf"/><Relationship Id="rId2" Type="http://schemas.openxmlformats.org/officeDocument/2006/relationships/slideLayout" Target="../slideLayouts/slideLayout3.xml"/>
</Relationships>
</file>

<file path=ppt/slides/_rels/slide19.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0.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7.wmf"/><Relationship Id="rId2" Type="http://schemas.openxmlformats.org/officeDocument/2006/relationships/slideLayout" Target="../slideLayouts/slideLayout4.xml"/>
</Relationships>
</file>

<file path=ppt/slides/_rels/slide22.xml.rels><?xml version="1.0" encoding="UTF-8"?>
<Relationships xmlns="http://schemas.openxmlformats.org/package/2006/relationships"><Relationship Id="rId1" Type="http://schemas.openxmlformats.org/officeDocument/2006/relationships/image" Target="../media/image8.wmf"/><Relationship Id="rId2" Type="http://schemas.openxmlformats.org/officeDocument/2006/relationships/slideLayout" Target="../slideLayouts/slideLayout4.xml"/>
</Relationships>
</file>

<file path=ppt/slides/_rels/slide23.xml.rels><?xml version="1.0" encoding="UTF-8"?>
<Relationships xmlns="http://schemas.openxmlformats.org/package/2006/relationships"><Relationship Id="rId1" Type="http://schemas.openxmlformats.org/officeDocument/2006/relationships/image" Target="../media/image9.wmf"/><Relationship Id="rId2" Type="http://schemas.openxmlformats.org/officeDocument/2006/relationships/slideLayout" Target="../slideLayouts/slideLayout10.xml"/>
</Relationships>
</file>

<file path=ppt/slides/_rels/slide24.xml.rels><?xml version="1.0" encoding="UTF-8"?>
<Relationships xmlns="http://schemas.openxmlformats.org/package/2006/relationships"><Relationship Id="rId1" Type="http://schemas.openxmlformats.org/officeDocument/2006/relationships/image" Target="../media/image10.wmf"/><Relationship Id="rId2" Type="http://schemas.openxmlformats.org/officeDocument/2006/relationships/image" Target="../media/image11.wmf"/><Relationship Id="rId3" Type="http://schemas.openxmlformats.org/officeDocument/2006/relationships/slideLayout" Target="../slideLayouts/slideLayout4.xml"/>
</Relationships>
</file>

<file path=ppt/slides/_rels/slide25.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4.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TextShape 1"/>
          <p:cNvSpPr txBox="1"/>
          <p:nvPr/>
        </p:nvSpPr>
        <p:spPr>
          <a:xfrm>
            <a:off x="360000" y="3330000"/>
            <a:ext cx="9360000" cy="900000"/>
          </a:xfrm>
          <a:prstGeom prst="rect">
            <a:avLst/>
          </a:prstGeom>
          <a:noFill/>
          <a:ln>
            <a:noFill/>
          </a:ln>
        </p:spPr>
        <p:txBody>
          <a:bodyPr lIns="0" rIns="0" tIns="0" bIns="0" anchor="b"/>
          <a:p>
            <a:r>
              <a:rPr b="1" lang="en-US" sz="3200" spc="-1" strike="noStrike">
                <a:solidFill>
                  <a:srgbClr val="ffffff"/>
                </a:solidFill>
                <a:uFill>
                  <a:solidFill>
                    <a:srgbClr val="ffffff"/>
                  </a:solidFill>
                </a:uFill>
                <a:latin typeface="Source Sans Pro Black"/>
              </a:rPr>
              <a:t>                           </a:t>
            </a:r>
            <a:r>
              <a:rPr b="1" lang="en-US" sz="3200" spc="-1" strike="noStrike">
                <a:solidFill>
                  <a:srgbClr val="ffffff"/>
                </a:solidFill>
                <a:uFill>
                  <a:solidFill>
                    <a:srgbClr val="ffffff"/>
                  </a:solidFill>
                </a:uFill>
                <a:latin typeface="Source Sans Pro Black"/>
              </a:rPr>
              <a:t>Mehmet DANACI 12290172</a:t>
            </a:r>
            <a:br/>
            <a:r>
              <a:rPr b="1" lang="en-US" sz="3200" spc="-1" strike="noStrike">
                <a:solidFill>
                  <a:srgbClr val="ffffff"/>
                </a:solidFill>
                <a:uFill>
                  <a:solidFill>
                    <a:srgbClr val="ffffff"/>
                  </a:solidFill>
                </a:uFill>
                <a:latin typeface="Source Sans Pro Black"/>
              </a:rPr>
              <a:t>                                     Gravite Yöntemi</a:t>
            </a:r>
            <a:endParaRPr b="1" lang="en-US" sz="3200" spc="-1" strike="noStrike">
              <a:solidFill>
                <a:srgbClr val="ffffff"/>
              </a:solidFill>
              <a:uFill>
                <a:solidFill>
                  <a:srgbClr val="ffffff"/>
                </a:solidFill>
              </a:uFill>
              <a:latin typeface="Source Sans Pro Black"/>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TextShape 1"/>
          <p:cNvSpPr txBox="1"/>
          <p:nvPr/>
        </p:nvSpPr>
        <p:spPr>
          <a:xfrm>
            <a:off x="360000" y="360000"/>
            <a:ext cx="9360000" cy="900000"/>
          </a:xfrm>
          <a:prstGeom prst="rect">
            <a:avLst/>
          </a:prstGeom>
          <a:noFill/>
          <a:ln>
            <a:noFill/>
          </a:ln>
        </p:spPr>
        <p:txBody>
          <a:bodyPr lIns="0" rIns="0" tIns="0" bIns="0" anchor="b"/>
          <a:p>
            <a:r>
              <a:rPr b="1" lang="en-US" sz="3200" spc="-1" strike="noStrike">
                <a:solidFill>
                  <a:srgbClr val="ffffff"/>
                </a:solidFill>
                <a:uFill>
                  <a:solidFill>
                    <a:srgbClr val="ffffff"/>
                  </a:solidFill>
                </a:uFill>
                <a:latin typeface="Source Sans Pro Black"/>
              </a:rPr>
              <a:t>Gravimetre</a:t>
            </a:r>
            <a:endParaRPr b="1" lang="en-US" sz="3200" spc="-1" strike="noStrike">
              <a:solidFill>
                <a:srgbClr val="ffffff"/>
              </a:solidFill>
              <a:uFill>
                <a:solidFill>
                  <a:srgbClr val="ffffff"/>
                </a:solidFill>
              </a:uFill>
              <a:latin typeface="Source Sans Pro Black"/>
            </a:endParaRPr>
          </a:p>
        </p:txBody>
      </p:sp>
      <p:pic>
        <p:nvPicPr>
          <p:cNvPr id="106" name="" descr=""/>
          <p:cNvPicPr/>
          <p:nvPr/>
        </p:nvPicPr>
        <p:blipFill>
          <a:blip r:embed="rId1"/>
          <a:stretch/>
        </p:blipFill>
        <p:spPr>
          <a:xfrm>
            <a:off x="2297160" y="1695960"/>
            <a:ext cx="4958640" cy="4964040"/>
          </a:xfrm>
          <a:prstGeom prst="rect">
            <a:avLst/>
          </a:prstGeom>
          <a:ln>
            <a:noFill/>
          </a:ln>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TextShape 1"/>
          <p:cNvSpPr txBox="1"/>
          <p:nvPr/>
        </p:nvSpPr>
        <p:spPr>
          <a:xfrm>
            <a:off x="360000" y="360000"/>
            <a:ext cx="9360000" cy="900000"/>
          </a:xfrm>
          <a:prstGeom prst="rect">
            <a:avLst/>
          </a:prstGeom>
          <a:noFill/>
          <a:ln>
            <a:noFill/>
          </a:ln>
        </p:spPr>
        <p:txBody>
          <a:bodyPr lIns="0" rIns="0" tIns="0" bIns="0" anchor="b"/>
          <a:p>
            <a:r>
              <a:rPr b="1" lang="en-US" sz="3200" spc="-1" strike="noStrike">
                <a:solidFill>
                  <a:srgbClr val="ffffff"/>
                </a:solidFill>
                <a:uFill>
                  <a:solidFill>
                    <a:srgbClr val="ffffff"/>
                  </a:solidFill>
                </a:uFill>
                <a:latin typeface="Source Sans Pro Black"/>
              </a:rPr>
              <a:t>4.Gravite Düzeltmeleri</a:t>
            </a:r>
            <a:endParaRPr b="1" lang="en-US" sz="3200" spc="-1" strike="noStrike">
              <a:solidFill>
                <a:srgbClr val="ffffff"/>
              </a:solidFill>
              <a:uFill>
                <a:solidFill>
                  <a:srgbClr val="ffffff"/>
                </a:solidFill>
              </a:uFill>
              <a:latin typeface="Source Sans Pro Black"/>
            </a:endParaRPr>
          </a:p>
        </p:txBody>
      </p:sp>
      <p:sp>
        <p:nvSpPr>
          <p:cNvPr id="108" name="TextShape 2"/>
          <p:cNvSpPr txBox="1"/>
          <p:nvPr/>
        </p:nvSpPr>
        <p:spPr>
          <a:xfrm>
            <a:off x="360000" y="1980000"/>
            <a:ext cx="9180000" cy="4680000"/>
          </a:xfrm>
          <a:prstGeom prst="rect">
            <a:avLst/>
          </a:prstGeom>
          <a:noFill/>
          <a:ln>
            <a:noFill/>
          </a:ln>
        </p:spPr>
        <p:txBody>
          <a:bodyPr lIns="0" rIns="0" tIns="0" bIns="0">
            <a:normAutofit/>
          </a:bodyPr>
          <a:p>
            <a:pPr>
              <a:spcAft>
                <a:spcPts val="1142"/>
              </a:spcAft>
            </a:pPr>
            <a:r>
              <a:rPr b="1" lang="en-US" sz="2600" spc="-1" strike="noStrike">
                <a:solidFill>
                  <a:srgbClr val="1c1c1c"/>
                </a:solidFill>
                <a:uFill>
                  <a:solidFill>
                    <a:srgbClr val="ffffff"/>
                  </a:solidFill>
                </a:uFill>
                <a:latin typeface="Source Sans Pro Semibold"/>
              </a:rPr>
              <a:t>a- Enlem Düzeltmesi</a:t>
            </a:r>
            <a:endParaRPr b="1" lang="en-US" sz="2600" spc="-1" strike="noStrike">
              <a:solidFill>
                <a:srgbClr val="1c1c1c"/>
              </a:solidFill>
              <a:uFill>
                <a:solidFill>
                  <a:srgbClr val="ffffff"/>
                </a:solidFill>
              </a:uFill>
              <a:latin typeface="Source Sans Pro Semibold"/>
            </a:endParaRPr>
          </a:p>
          <a:p>
            <a:pPr>
              <a:spcAft>
                <a:spcPts val="1142"/>
              </a:spcAft>
            </a:pPr>
            <a:r>
              <a:rPr b="1" lang="en-US" sz="2600" spc="-1" strike="noStrike">
                <a:solidFill>
                  <a:srgbClr val="1c1c1c"/>
                </a:solidFill>
                <a:uFill>
                  <a:solidFill>
                    <a:srgbClr val="ffffff"/>
                  </a:solidFill>
                </a:uFill>
                <a:latin typeface="Source Sans Pro Semibold"/>
              </a:rPr>
              <a:t>b- Serbest Hava Düzeltmesi</a:t>
            </a:r>
            <a:endParaRPr b="1" lang="en-US" sz="2600" spc="-1" strike="noStrike">
              <a:solidFill>
                <a:srgbClr val="1c1c1c"/>
              </a:solidFill>
              <a:uFill>
                <a:solidFill>
                  <a:srgbClr val="ffffff"/>
                </a:solidFill>
              </a:uFill>
              <a:latin typeface="Source Sans Pro Semibold"/>
            </a:endParaRPr>
          </a:p>
          <a:p>
            <a:pPr>
              <a:spcAft>
                <a:spcPts val="1142"/>
              </a:spcAft>
            </a:pPr>
            <a:r>
              <a:rPr b="1" lang="en-US" sz="2600" spc="-1" strike="noStrike">
                <a:solidFill>
                  <a:srgbClr val="1c1c1c"/>
                </a:solidFill>
                <a:uFill>
                  <a:solidFill>
                    <a:srgbClr val="ffffff"/>
                  </a:solidFill>
                </a:uFill>
                <a:latin typeface="Source Sans Pro Semibold"/>
              </a:rPr>
              <a:t>c- Bouguer Düzeltmesi</a:t>
            </a:r>
            <a:endParaRPr b="1" lang="en-US" sz="2600" spc="-1" strike="noStrike">
              <a:solidFill>
                <a:srgbClr val="1c1c1c"/>
              </a:solidFill>
              <a:uFill>
                <a:solidFill>
                  <a:srgbClr val="ffffff"/>
                </a:solidFill>
              </a:uFill>
              <a:latin typeface="Source Sans Pro Semibold"/>
            </a:endParaRPr>
          </a:p>
          <a:p>
            <a:pPr>
              <a:spcAft>
                <a:spcPts val="1142"/>
              </a:spcAft>
            </a:pPr>
            <a:r>
              <a:rPr b="1" lang="en-US" sz="2600" spc="-1" strike="noStrike">
                <a:solidFill>
                  <a:srgbClr val="1c1c1c"/>
                </a:solidFill>
                <a:uFill>
                  <a:solidFill>
                    <a:srgbClr val="ffffff"/>
                  </a:solidFill>
                </a:uFill>
                <a:latin typeface="Source Sans Pro Semibold"/>
              </a:rPr>
              <a:t>d- Topoğrafya Düzeltmesi</a:t>
            </a:r>
            <a:endParaRPr b="1" lang="en-US" sz="2600" spc="-1" strike="noStrike">
              <a:solidFill>
                <a:srgbClr val="1c1c1c"/>
              </a:solidFill>
              <a:uFill>
                <a:solidFill>
                  <a:srgbClr val="ffffff"/>
                </a:solidFill>
              </a:uFill>
              <a:latin typeface="Source Sans Pro Semibold"/>
            </a:endParaRPr>
          </a:p>
          <a:p>
            <a:pPr>
              <a:spcAft>
                <a:spcPts val="1142"/>
              </a:spcAft>
            </a:pPr>
            <a:r>
              <a:rPr b="1" lang="en-US" sz="2600" spc="-1" strike="noStrike">
                <a:solidFill>
                  <a:srgbClr val="1c1c1c"/>
                </a:solidFill>
                <a:uFill>
                  <a:solidFill>
                    <a:srgbClr val="ffffff"/>
                  </a:solidFill>
                </a:uFill>
                <a:latin typeface="Source Sans Pro Semibold"/>
              </a:rPr>
              <a:t>e- Gel-git Düzeltmesi</a:t>
            </a:r>
            <a:endParaRPr b="1" lang="en-US" sz="2600" spc="-1" strike="noStrike">
              <a:solidFill>
                <a:srgbClr val="1c1c1c"/>
              </a:solidFill>
              <a:uFill>
                <a:solidFill>
                  <a:srgbClr val="ffffff"/>
                </a:solidFill>
              </a:uFill>
              <a:latin typeface="Source Sans Pro Semibold"/>
            </a:endParaRPr>
          </a:p>
          <a:p>
            <a:pPr>
              <a:spcAft>
                <a:spcPts val="1142"/>
              </a:spcAft>
            </a:pPr>
            <a:r>
              <a:rPr b="1" lang="en-US" sz="2600" spc="-1" strike="noStrike">
                <a:solidFill>
                  <a:srgbClr val="1c1c1c"/>
                </a:solidFill>
                <a:uFill>
                  <a:solidFill>
                    <a:srgbClr val="ffffff"/>
                  </a:solidFill>
                </a:uFill>
                <a:latin typeface="Source Sans Pro Semibold"/>
              </a:rPr>
              <a:t>f- Izostasi Düzeltmesi</a:t>
            </a:r>
            <a:endParaRPr b="1" lang="en-US" sz="2600" spc="-1" strike="noStrike">
              <a:solidFill>
                <a:srgbClr val="1c1c1c"/>
              </a:solidFill>
              <a:uFill>
                <a:solidFill>
                  <a:srgbClr val="ffffff"/>
                </a:solidFill>
              </a:uFill>
              <a:latin typeface="Source Sans Pro Semibold"/>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TextShape 1"/>
          <p:cNvSpPr txBox="1"/>
          <p:nvPr/>
        </p:nvSpPr>
        <p:spPr>
          <a:xfrm>
            <a:off x="360000" y="360000"/>
            <a:ext cx="9360000" cy="900000"/>
          </a:xfrm>
          <a:prstGeom prst="rect">
            <a:avLst/>
          </a:prstGeom>
          <a:noFill/>
          <a:ln>
            <a:noFill/>
          </a:ln>
        </p:spPr>
        <p:txBody>
          <a:bodyPr lIns="0" rIns="0" tIns="0" bIns="0" anchor="b"/>
          <a:p>
            <a:r>
              <a:rPr b="1" lang="en-US" sz="3200" spc="-1" strike="noStrike">
                <a:solidFill>
                  <a:srgbClr val="ffffff"/>
                </a:solidFill>
                <a:uFill>
                  <a:solidFill>
                    <a:srgbClr val="ffffff"/>
                  </a:solidFill>
                </a:uFill>
                <a:latin typeface="Source Sans Pro Black"/>
              </a:rPr>
              <a:t>5.Yoğunluk Bulma Yöntemleri</a:t>
            </a:r>
            <a:endParaRPr b="1" lang="en-US" sz="3200" spc="-1" strike="noStrike">
              <a:solidFill>
                <a:srgbClr val="ffffff"/>
              </a:solidFill>
              <a:uFill>
                <a:solidFill>
                  <a:srgbClr val="ffffff"/>
                </a:solidFill>
              </a:uFill>
              <a:latin typeface="Source Sans Pro Black"/>
            </a:endParaRPr>
          </a:p>
        </p:txBody>
      </p:sp>
      <p:sp>
        <p:nvSpPr>
          <p:cNvPr id="110" name="TextShape 2"/>
          <p:cNvSpPr txBox="1"/>
          <p:nvPr/>
        </p:nvSpPr>
        <p:spPr>
          <a:xfrm>
            <a:off x="360000" y="1980000"/>
            <a:ext cx="9180000" cy="4680000"/>
          </a:xfrm>
          <a:prstGeom prst="rect">
            <a:avLst/>
          </a:prstGeom>
          <a:noFill/>
          <a:ln>
            <a:noFill/>
          </a:ln>
        </p:spPr>
        <p:txBody>
          <a:bodyPr lIns="0" rIns="0" tIns="0" bIns="0">
            <a:normAutofit/>
          </a:bodyPr>
          <a:p>
            <a:pPr>
              <a:spcAft>
                <a:spcPts val="1142"/>
              </a:spcAft>
            </a:pPr>
            <a:r>
              <a:rPr b="1" lang="en-US" sz="2600" spc="-1" strike="noStrike">
                <a:solidFill>
                  <a:srgbClr val="1c1c1c"/>
                </a:solidFill>
                <a:uFill>
                  <a:solidFill>
                    <a:srgbClr val="ffffff"/>
                  </a:solidFill>
                </a:uFill>
                <a:latin typeface="Source Sans Pro Semibold"/>
              </a:rPr>
              <a:t>Gravite yönteminde anomaliye yer altındaki yoğunluk farklılaşması neden olmaktadır.Bundan dolayı yorum yapılabilmesi için yoğunluğun belirlenmesi gerekir.Yoğunluk tayini şu yöntemlerle yapılır.</a:t>
            </a:r>
            <a:endParaRPr b="1" lang="en-US" sz="2600" spc="-1" strike="noStrike">
              <a:solidFill>
                <a:srgbClr val="1c1c1c"/>
              </a:solidFill>
              <a:uFill>
                <a:solidFill>
                  <a:srgbClr val="ffffff"/>
                </a:solidFill>
              </a:uFill>
              <a:latin typeface="Source Sans Pro Semibold"/>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TextShape 1"/>
          <p:cNvSpPr txBox="1"/>
          <p:nvPr/>
        </p:nvSpPr>
        <p:spPr>
          <a:xfrm>
            <a:off x="360000" y="360000"/>
            <a:ext cx="9360000" cy="900000"/>
          </a:xfrm>
          <a:prstGeom prst="rect">
            <a:avLst/>
          </a:prstGeom>
          <a:noFill/>
          <a:ln>
            <a:noFill/>
          </a:ln>
        </p:spPr>
        <p:txBody>
          <a:bodyPr lIns="0" rIns="0" tIns="0" bIns="0" anchor="b"/>
          <a:p>
            <a:r>
              <a:rPr b="1" lang="en-US" sz="3200" spc="-1" strike="noStrike">
                <a:solidFill>
                  <a:srgbClr val="ffffff"/>
                </a:solidFill>
                <a:uFill>
                  <a:solidFill>
                    <a:srgbClr val="ffffff"/>
                  </a:solidFill>
                </a:uFill>
                <a:latin typeface="Source Sans Pro Black"/>
              </a:rPr>
              <a:t>5.1 Laboratuarda Yoğunluk Bulma Yöntemi</a:t>
            </a:r>
            <a:endParaRPr b="1" lang="en-US" sz="3200" spc="-1" strike="noStrike">
              <a:solidFill>
                <a:srgbClr val="ffffff"/>
              </a:solidFill>
              <a:uFill>
                <a:solidFill>
                  <a:srgbClr val="ffffff"/>
                </a:solidFill>
              </a:uFill>
              <a:latin typeface="Source Sans Pro Black"/>
            </a:endParaRPr>
          </a:p>
        </p:txBody>
      </p:sp>
      <p:sp>
        <p:nvSpPr>
          <p:cNvPr id="112" name="TextShape 2"/>
          <p:cNvSpPr txBox="1"/>
          <p:nvPr/>
        </p:nvSpPr>
        <p:spPr>
          <a:xfrm>
            <a:off x="360000" y="1980000"/>
            <a:ext cx="9180000" cy="4680000"/>
          </a:xfrm>
          <a:prstGeom prst="rect">
            <a:avLst/>
          </a:prstGeom>
          <a:noFill/>
          <a:ln>
            <a:noFill/>
          </a:ln>
        </p:spPr>
        <p:txBody>
          <a:bodyPr lIns="0" rIns="0" tIns="0" bIns="0">
            <a:normAutofit/>
          </a:bodyPr>
          <a:p>
            <a:pPr>
              <a:spcAft>
                <a:spcPts val="1142"/>
              </a:spcAft>
            </a:pPr>
            <a:r>
              <a:rPr b="1" lang="en-US" sz="2600" spc="-1" strike="noStrike">
                <a:solidFill>
                  <a:srgbClr val="1c1c1c"/>
                </a:solidFill>
                <a:uFill>
                  <a:solidFill>
                    <a:srgbClr val="ffffff"/>
                  </a:solidFill>
                </a:uFill>
                <a:latin typeface="Source Sans Pro Semibold"/>
              </a:rPr>
              <a:t>Araziden toplanan kayaç örneklerinin laboratuarda yoğunluklarını ölçmeye dayanır.</a:t>
            </a:r>
            <a:endParaRPr b="1" lang="en-US" sz="2600" spc="-1" strike="noStrike">
              <a:solidFill>
                <a:srgbClr val="1c1c1c"/>
              </a:solidFill>
              <a:uFill>
                <a:solidFill>
                  <a:srgbClr val="ffffff"/>
                </a:solidFill>
              </a:uFill>
              <a:latin typeface="Source Sans Pro Semibold"/>
            </a:endParaRPr>
          </a:p>
          <a:p>
            <a:pPr>
              <a:spcAft>
                <a:spcPts val="1142"/>
              </a:spcAft>
            </a:pPr>
            <a:r>
              <a:rPr b="1" lang="en-US" sz="2600" spc="-1" strike="noStrike">
                <a:solidFill>
                  <a:srgbClr val="1c1c1c"/>
                </a:solidFill>
                <a:uFill>
                  <a:solidFill>
                    <a:srgbClr val="ffffff"/>
                  </a:solidFill>
                </a:uFill>
                <a:latin typeface="Source Sans Pro Semibold"/>
              </a:rPr>
              <a:t> </a:t>
            </a:r>
            <a:endParaRPr b="1" lang="en-US" sz="2600" spc="-1" strike="noStrike">
              <a:solidFill>
                <a:srgbClr val="1c1c1c"/>
              </a:solidFill>
              <a:uFill>
                <a:solidFill>
                  <a:srgbClr val="ffffff"/>
                </a:solidFill>
              </a:uFill>
              <a:latin typeface="Source Sans Pro Semibold"/>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TextShape 1"/>
          <p:cNvSpPr txBox="1"/>
          <p:nvPr/>
        </p:nvSpPr>
        <p:spPr>
          <a:xfrm>
            <a:off x="360000" y="360000"/>
            <a:ext cx="9360000" cy="900000"/>
          </a:xfrm>
          <a:prstGeom prst="rect">
            <a:avLst/>
          </a:prstGeom>
          <a:noFill/>
          <a:ln>
            <a:noFill/>
          </a:ln>
        </p:spPr>
        <p:txBody>
          <a:bodyPr lIns="0" rIns="0" tIns="0" bIns="0" anchor="b"/>
          <a:p>
            <a:r>
              <a:rPr b="1" lang="en-US" sz="3200" spc="-1" strike="noStrike">
                <a:solidFill>
                  <a:srgbClr val="ffffff"/>
                </a:solidFill>
                <a:uFill>
                  <a:solidFill>
                    <a:srgbClr val="ffffff"/>
                  </a:solidFill>
                </a:uFill>
                <a:latin typeface="Source Sans Pro Black"/>
              </a:rPr>
              <a:t>5.2Arazide Yoğunluk Bulma Yöntemi</a:t>
            </a:r>
            <a:endParaRPr b="1" lang="en-US" sz="3200" spc="-1" strike="noStrike">
              <a:solidFill>
                <a:srgbClr val="ffffff"/>
              </a:solidFill>
              <a:uFill>
                <a:solidFill>
                  <a:srgbClr val="ffffff"/>
                </a:solidFill>
              </a:uFill>
              <a:latin typeface="Source Sans Pro Black"/>
            </a:endParaRPr>
          </a:p>
        </p:txBody>
      </p:sp>
      <p:sp>
        <p:nvSpPr>
          <p:cNvPr id="114" name="TextShape 2"/>
          <p:cNvSpPr txBox="1"/>
          <p:nvPr/>
        </p:nvSpPr>
        <p:spPr>
          <a:xfrm>
            <a:off x="360000" y="1980000"/>
            <a:ext cx="9180000" cy="4680000"/>
          </a:xfrm>
          <a:prstGeom prst="rect">
            <a:avLst/>
          </a:prstGeom>
          <a:noFill/>
          <a:ln>
            <a:noFill/>
          </a:ln>
        </p:spPr>
        <p:txBody>
          <a:bodyPr lIns="0" rIns="0" tIns="0" bIns="0">
            <a:normAutofit/>
          </a:bodyPr>
          <a:p>
            <a:pPr>
              <a:spcAft>
                <a:spcPts val="1142"/>
              </a:spcAft>
            </a:pPr>
            <a:r>
              <a:rPr b="1" lang="en-US" sz="2600" spc="-1" strike="noStrike">
                <a:solidFill>
                  <a:srgbClr val="1c1c1c"/>
                </a:solidFill>
                <a:uFill>
                  <a:solidFill>
                    <a:srgbClr val="ffffff"/>
                  </a:solidFill>
                </a:uFill>
                <a:latin typeface="Source Sans Pro Semibold"/>
              </a:rPr>
              <a:t>Bu yöntemde arazide alınan gravite ölçümlerinden yoğunluk belirlenir.En sık kullanılan yöntem Nettleton yoğunluk bulma yöntemidir.</a:t>
            </a:r>
            <a:endParaRPr b="1" lang="en-US" sz="2600" spc="-1" strike="noStrike">
              <a:solidFill>
                <a:srgbClr val="1c1c1c"/>
              </a:solidFill>
              <a:uFill>
                <a:solidFill>
                  <a:srgbClr val="ffffff"/>
                </a:solidFill>
              </a:uFill>
              <a:latin typeface="Source Sans Pro Semibold"/>
            </a:endParaRPr>
          </a:p>
          <a:p>
            <a:pPr>
              <a:spcAft>
                <a:spcPts val="1142"/>
              </a:spcAft>
            </a:pPr>
            <a:r>
              <a:rPr b="1" lang="en-US" sz="2600" spc="-1" strike="noStrike">
                <a:solidFill>
                  <a:srgbClr val="1c1c1c"/>
                </a:solidFill>
                <a:uFill>
                  <a:solidFill>
                    <a:srgbClr val="ffffff"/>
                  </a:solidFill>
                </a:uFill>
                <a:latin typeface="Source Sans Pro Semibold"/>
              </a:rPr>
              <a:t> </a:t>
            </a:r>
            <a:endParaRPr b="1" lang="en-US" sz="2600" spc="-1" strike="noStrike">
              <a:solidFill>
                <a:srgbClr val="1c1c1c"/>
              </a:solidFill>
              <a:uFill>
                <a:solidFill>
                  <a:srgbClr val="ffffff"/>
                </a:solidFill>
              </a:uFill>
              <a:latin typeface="Source Sans Pro Semibold"/>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TextShape 1"/>
          <p:cNvSpPr txBox="1"/>
          <p:nvPr/>
        </p:nvSpPr>
        <p:spPr>
          <a:xfrm>
            <a:off x="360000" y="360000"/>
            <a:ext cx="9360000" cy="900000"/>
          </a:xfrm>
          <a:prstGeom prst="rect">
            <a:avLst/>
          </a:prstGeom>
          <a:noFill/>
          <a:ln>
            <a:noFill/>
          </a:ln>
        </p:spPr>
        <p:txBody>
          <a:bodyPr lIns="0" rIns="0" tIns="0" bIns="0" anchor="b"/>
          <a:p>
            <a:r>
              <a:rPr b="1" lang="en-US" sz="3200" spc="-1" strike="noStrike">
                <a:solidFill>
                  <a:srgbClr val="ffffff"/>
                </a:solidFill>
                <a:uFill>
                  <a:solidFill>
                    <a:srgbClr val="ffffff"/>
                  </a:solidFill>
                </a:uFill>
                <a:latin typeface="Source Sans Pro Black"/>
              </a:rPr>
              <a:t>6.Mikrogravite</a:t>
            </a:r>
            <a:endParaRPr b="1" lang="en-US" sz="3200" spc="-1" strike="noStrike">
              <a:solidFill>
                <a:srgbClr val="ffffff"/>
              </a:solidFill>
              <a:uFill>
                <a:solidFill>
                  <a:srgbClr val="ffffff"/>
                </a:solidFill>
              </a:uFill>
              <a:latin typeface="Source Sans Pro Black"/>
            </a:endParaRPr>
          </a:p>
        </p:txBody>
      </p:sp>
      <p:sp>
        <p:nvSpPr>
          <p:cNvPr id="116" name="TextShape 2"/>
          <p:cNvSpPr txBox="1"/>
          <p:nvPr/>
        </p:nvSpPr>
        <p:spPr>
          <a:xfrm>
            <a:off x="360000" y="1980000"/>
            <a:ext cx="9180000" cy="4680000"/>
          </a:xfrm>
          <a:prstGeom prst="rect">
            <a:avLst/>
          </a:prstGeom>
          <a:noFill/>
          <a:ln>
            <a:noFill/>
          </a:ln>
        </p:spPr>
        <p:txBody>
          <a:bodyPr lIns="0" rIns="0" tIns="0" bIns="0">
            <a:normAutofit/>
          </a:bodyPr>
          <a:p>
            <a:pPr>
              <a:spcAft>
                <a:spcPts val="1142"/>
              </a:spcAft>
            </a:pPr>
            <a:r>
              <a:rPr b="1" lang="en-US" sz="2600" spc="-1" strike="noStrike">
                <a:solidFill>
                  <a:srgbClr val="1c1c1c"/>
                </a:solidFill>
                <a:uFill>
                  <a:solidFill>
                    <a:srgbClr val="ffffff"/>
                  </a:solidFill>
                </a:uFill>
                <a:latin typeface="Source Sans Pro Semibold"/>
              </a:rPr>
              <a:t>Mühendislik ve jeoteknik uygulamalarda, yeraltı boşluklarını tespit etmekte kullanılan bir yöntemdir.</a:t>
            </a:r>
            <a:endParaRPr b="1" lang="en-US" sz="2600" spc="-1" strike="noStrike">
              <a:solidFill>
                <a:srgbClr val="1c1c1c"/>
              </a:solidFill>
              <a:uFill>
                <a:solidFill>
                  <a:srgbClr val="ffffff"/>
                </a:solidFill>
              </a:uFill>
              <a:latin typeface="Source Sans Pro Semibold"/>
            </a:endParaRPr>
          </a:p>
          <a:p>
            <a:pPr>
              <a:spcAft>
                <a:spcPts val="1142"/>
              </a:spcAft>
            </a:pPr>
            <a:r>
              <a:rPr b="1" lang="en-US" sz="2600" spc="-1" strike="noStrike">
                <a:solidFill>
                  <a:srgbClr val="1c1c1c"/>
                </a:solidFill>
                <a:uFill>
                  <a:solidFill>
                    <a:srgbClr val="ffffff"/>
                  </a:solidFill>
                </a:uFill>
                <a:latin typeface="Source Sans Pro Semibold"/>
              </a:rPr>
              <a:t> </a:t>
            </a:r>
            <a:endParaRPr b="1" lang="en-US" sz="2600" spc="-1" strike="noStrike">
              <a:solidFill>
                <a:srgbClr val="1c1c1c"/>
              </a:solidFill>
              <a:uFill>
                <a:solidFill>
                  <a:srgbClr val="ffffff"/>
                </a:solidFill>
              </a:uFill>
              <a:latin typeface="Source Sans Pro Semibold"/>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TextShape 1"/>
          <p:cNvSpPr txBox="1"/>
          <p:nvPr/>
        </p:nvSpPr>
        <p:spPr>
          <a:xfrm>
            <a:off x="360000" y="360000"/>
            <a:ext cx="9360000" cy="900000"/>
          </a:xfrm>
          <a:prstGeom prst="rect">
            <a:avLst/>
          </a:prstGeom>
          <a:noFill/>
          <a:ln>
            <a:noFill/>
          </a:ln>
        </p:spPr>
        <p:txBody>
          <a:bodyPr lIns="0" rIns="0" tIns="0" bIns="0" anchor="b"/>
          <a:p>
            <a:r>
              <a:rPr b="1" lang="en-US" sz="2200" spc="-1" strike="noStrike">
                <a:solidFill>
                  <a:srgbClr val="ffffff"/>
                </a:solidFill>
                <a:uFill>
                  <a:solidFill>
                    <a:srgbClr val="ffffff"/>
                  </a:solidFill>
                </a:uFill>
                <a:latin typeface="Source Sans Pro Black"/>
              </a:rPr>
              <a:t>Menderes Masifi tektonik yapılarının (Batı Anadolu, Türkiye)</a:t>
            </a:r>
            <a:br/>
            <a:r>
              <a:rPr b="1" lang="en-US" sz="2200" spc="-1" strike="noStrike">
                <a:solidFill>
                  <a:srgbClr val="ffffff"/>
                </a:solidFill>
                <a:uFill>
                  <a:solidFill>
                    <a:srgbClr val="ffffff"/>
                  </a:solidFill>
                </a:uFill>
                <a:latin typeface="Source Sans Pro Black"/>
              </a:rPr>
              <a:t>Bouguer Gravite analizi kullanılarak incelenmesi </a:t>
            </a:r>
            <a:endParaRPr b="1" lang="en-US" sz="2200" spc="-1" strike="noStrike">
              <a:solidFill>
                <a:srgbClr val="ffffff"/>
              </a:solidFill>
              <a:uFill>
                <a:solidFill>
                  <a:srgbClr val="ffffff"/>
                </a:solidFill>
              </a:uFill>
              <a:latin typeface="Source Sans Pro Black"/>
            </a:endParaRPr>
          </a:p>
        </p:txBody>
      </p:sp>
      <p:sp>
        <p:nvSpPr>
          <p:cNvPr id="118" name="TextShape 2"/>
          <p:cNvSpPr txBox="1"/>
          <p:nvPr/>
        </p:nvSpPr>
        <p:spPr>
          <a:xfrm>
            <a:off x="360000" y="1980000"/>
            <a:ext cx="9180000" cy="4680000"/>
          </a:xfrm>
          <a:prstGeom prst="rect">
            <a:avLst/>
          </a:prstGeom>
          <a:noFill/>
          <a:ln>
            <a:noFill/>
          </a:ln>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pic>
        <p:nvPicPr>
          <p:cNvPr id="119" name="" descr=""/>
          <p:cNvPicPr/>
          <p:nvPr/>
        </p:nvPicPr>
        <p:blipFill>
          <a:blip r:embed="rId1"/>
          <a:stretch/>
        </p:blipFill>
        <p:spPr>
          <a:xfrm>
            <a:off x="595440" y="1525320"/>
            <a:ext cx="4516920" cy="5134680"/>
          </a:xfrm>
          <a:prstGeom prst="rect">
            <a:avLst/>
          </a:prstGeom>
          <a:ln>
            <a:noFill/>
          </a:ln>
        </p:spPr>
      </p:pic>
      <p:pic>
        <p:nvPicPr>
          <p:cNvPr id="120" name="" descr=""/>
          <p:cNvPicPr/>
          <p:nvPr/>
        </p:nvPicPr>
        <p:blipFill>
          <a:blip r:embed="rId2"/>
          <a:stretch/>
        </p:blipFill>
        <p:spPr>
          <a:xfrm>
            <a:off x="4890600" y="1610640"/>
            <a:ext cx="4894920" cy="4768560"/>
          </a:xfrm>
          <a:prstGeom prst="rect">
            <a:avLst/>
          </a:prstGeom>
          <a:ln>
            <a:noFill/>
          </a:ln>
        </p:spPr>
      </p:pic>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TextShape 1"/>
          <p:cNvSpPr txBox="1"/>
          <p:nvPr/>
        </p:nvSpPr>
        <p:spPr>
          <a:xfrm>
            <a:off x="360000" y="360000"/>
            <a:ext cx="9360000" cy="900000"/>
          </a:xfrm>
          <a:prstGeom prst="rect">
            <a:avLst/>
          </a:prstGeom>
          <a:noFill/>
          <a:ln>
            <a:noFill/>
          </a:ln>
        </p:spPr>
        <p:txBody>
          <a:bodyPr lIns="0" rIns="0" tIns="0" bIns="0" anchor="b"/>
          <a:p>
            <a:r>
              <a:rPr b="1" lang="en-US" sz="3200" spc="-1" strike="noStrike">
                <a:solidFill>
                  <a:srgbClr val="ffffff"/>
                </a:solidFill>
                <a:uFill>
                  <a:solidFill>
                    <a:srgbClr val="ffffff"/>
                  </a:solidFill>
                </a:uFill>
                <a:latin typeface="Source Sans Pro Black"/>
              </a:rPr>
              <a:t>Sonuçlar</a:t>
            </a:r>
            <a:endParaRPr b="1" lang="en-US" sz="3200" spc="-1" strike="noStrike">
              <a:solidFill>
                <a:srgbClr val="ffffff"/>
              </a:solidFill>
              <a:uFill>
                <a:solidFill>
                  <a:srgbClr val="ffffff"/>
                </a:solidFill>
              </a:uFill>
              <a:latin typeface="Source Sans Pro Black"/>
            </a:endParaRPr>
          </a:p>
        </p:txBody>
      </p:sp>
      <p:sp>
        <p:nvSpPr>
          <p:cNvPr id="122" name="TextShape 2"/>
          <p:cNvSpPr txBox="1"/>
          <p:nvPr/>
        </p:nvSpPr>
        <p:spPr>
          <a:xfrm>
            <a:off x="360000" y="1980000"/>
            <a:ext cx="4479480" cy="4680000"/>
          </a:xfrm>
          <a:prstGeom prst="rect">
            <a:avLst/>
          </a:prstGeom>
          <a:noFill/>
          <a:ln>
            <a:noFill/>
          </a:ln>
        </p:spPr>
        <p:txBody>
          <a:bodyPr lIns="0" rIns="0" tIns="0" bIns="0">
            <a:normAutofit/>
          </a:bodyPr>
          <a:p>
            <a:pPr>
              <a:spcAft>
                <a:spcPts val="1142"/>
              </a:spcAft>
            </a:pPr>
            <a:r>
              <a:rPr b="1" lang="en-US" sz="1500" spc="-1" strike="noStrike">
                <a:solidFill>
                  <a:srgbClr val="1c1c1c"/>
                </a:solidFill>
                <a:uFill>
                  <a:solidFill>
                    <a:srgbClr val="ffffff"/>
                  </a:solidFill>
                </a:uFill>
                <a:latin typeface="Source Sans Pro Semibold"/>
              </a:rPr>
              <a:t> </a:t>
            </a:r>
            <a:r>
              <a:rPr b="1" lang="en-US" sz="1500" spc="-1" strike="noStrike">
                <a:solidFill>
                  <a:srgbClr val="1c1c1c"/>
                </a:solidFill>
                <a:uFill>
                  <a:solidFill>
                    <a:srgbClr val="ffffff"/>
                  </a:solidFill>
                </a:uFill>
                <a:latin typeface="Source Sans Pro Semibold"/>
              </a:rPr>
              <a:t>Gravite anomali değerlerine bakıldığında</a:t>
            </a:r>
            <a:endParaRPr b="1" lang="en-US" sz="1500" spc="-1" strike="noStrike">
              <a:solidFill>
                <a:srgbClr val="1c1c1c"/>
              </a:solidFill>
              <a:uFill>
                <a:solidFill>
                  <a:srgbClr val="ffffff"/>
                </a:solidFill>
              </a:uFill>
              <a:latin typeface="Source Sans Pro Semibold"/>
            </a:endParaRPr>
          </a:p>
          <a:p>
            <a:pPr>
              <a:spcAft>
                <a:spcPts val="1142"/>
              </a:spcAft>
            </a:pPr>
            <a:r>
              <a:rPr b="1" lang="en-US" sz="1500" spc="-1" strike="noStrike">
                <a:solidFill>
                  <a:srgbClr val="1c1c1c"/>
                </a:solidFill>
                <a:uFill>
                  <a:solidFill>
                    <a:srgbClr val="ffffff"/>
                  </a:solidFill>
                </a:uFill>
                <a:latin typeface="Source Sans Pro Semibold"/>
              </a:rPr>
              <a:t>Menderes Masifi’nde yer alan graben ve havzaları</a:t>
            </a:r>
            <a:endParaRPr b="1" lang="en-US" sz="1500" spc="-1" strike="noStrike">
              <a:solidFill>
                <a:srgbClr val="1c1c1c"/>
              </a:solidFill>
              <a:uFill>
                <a:solidFill>
                  <a:srgbClr val="ffffff"/>
                </a:solidFill>
              </a:uFill>
              <a:latin typeface="Source Sans Pro Semibold"/>
            </a:endParaRPr>
          </a:p>
          <a:p>
            <a:pPr>
              <a:spcAft>
                <a:spcPts val="1142"/>
              </a:spcAft>
            </a:pPr>
            <a:r>
              <a:rPr b="1" lang="en-US" sz="1500" spc="-1" strike="noStrike">
                <a:solidFill>
                  <a:srgbClr val="1c1c1c"/>
                </a:solidFill>
                <a:uFill>
                  <a:solidFill>
                    <a:srgbClr val="ffffff"/>
                  </a:solidFill>
                </a:uFill>
                <a:latin typeface="Source Sans Pro Semibold"/>
              </a:rPr>
              <a:t>ile uyum sergilediği görülmektedir (Şekil 3).</a:t>
            </a:r>
            <a:endParaRPr b="1" lang="en-US" sz="1500" spc="-1" strike="noStrike">
              <a:solidFill>
                <a:srgbClr val="1c1c1c"/>
              </a:solidFill>
              <a:uFill>
                <a:solidFill>
                  <a:srgbClr val="ffffff"/>
                </a:solidFill>
              </a:uFill>
              <a:latin typeface="Source Sans Pro Semibold"/>
            </a:endParaRPr>
          </a:p>
          <a:p>
            <a:pPr>
              <a:spcAft>
                <a:spcPts val="1142"/>
              </a:spcAft>
            </a:pPr>
            <a:r>
              <a:rPr b="1" lang="en-US" sz="1500" spc="-1" strike="noStrike">
                <a:solidFill>
                  <a:srgbClr val="1c1c1c"/>
                </a:solidFill>
                <a:uFill>
                  <a:solidFill>
                    <a:srgbClr val="ffffff"/>
                  </a:solidFill>
                </a:uFill>
                <a:latin typeface="Source Sans Pro Semibold"/>
              </a:rPr>
              <a:t>Bölgedeki graben alanlarında düşük yoğunluklu</a:t>
            </a:r>
            <a:endParaRPr b="1" lang="en-US" sz="1500" spc="-1" strike="noStrike">
              <a:solidFill>
                <a:srgbClr val="1c1c1c"/>
              </a:solidFill>
              <a:uFill>
                <a:solidFill>
                  <a:srgbClr val="ffffff"/>
                </a:solidFill>
              </a:uFill>
              <a:latin typeface="Source Sans Pro Semibold"/>
            </a:endParaRPr>
          </a:p>
          <a:p>
            <a:pPr>
              <a:spcAft>
                <a:spcPts val="1142"/>
              </a:spcAft>
            </a:pPr>
            <a:r>
              <a:rPr b="1" lang="en-US" sz="1500" spc="-1" strike="noStrike">
                <a:solidFill>
                  <a:srgbClr val="1c1c1c"/>
                </a:solidFill>
                <a:uFill>
                  <a:solidFill>
                    <a:srgbClr val="ffffff"/>
                  </a:solidFill>
                </a:uFill>
                <a:latin typeface="Source Sans Pro Semibold"/>
              </a:rPr>
              <a:t>genç alüvyonlarda negatif gravite değerleri; BFZ</a:t>
            </a:r>
            <a:endParaRPr b="1" lang="en-US" sz="1500" spc="-1" strike="noStrike">
              <a:solidFill>
                <a:srgbClr val="1c1c1c"/>
              </a:solidFill>
              <a:uFill>
                <a:solidFill>
                  <a:srgbClr val="ffffff"/>
                </a:solidFill>
              </a:uFill>
              <a:latin typeface="Source Sans Pro Semibold"/>
            </a:endParaRPr>
          </a:p>
          <a:p>
            <a:pPr>
              <a:spcAft>
                <a:spcPts val="1142"/>
              </a:spcAft>
            </a:pPr>
            <a:r>
              <a:rPr b="1" lang="en-US" sz="1500" spc="-1" strike="noStrike">
                <a:solidFill>
                  <a:srgbClr val="1c1c1c"/>
                </a:solidFill>
                <a:uFill>
                  <a:solidFill>
                    <a:srgbClr val="ffffff"/>
                  </a:solidFill>
                </a:uFill>
                <a:latin typeface="Source Sans Pro Semibold"/>
              </a:rPr>
              <a:t>ve MM’de ise çevreye göre yüksek yoğunluklu</a:t>
            </a:r>
            <a:endParaRPr b="1" lang="en-US" sz="1500" spc="-1" strike="noStrike">
              <a:solidFill>
                <a:srgbClr val="1c1c1c"/>
              </a:solidFill>
              <a:uFill>
                <a:solidFill>
                  <a:srgbClr val="ffffff"/>
                </a:solidFill>
              </a:uFill>
              <a:latin typeface="Source Sans Pro Semibold"/>
            </a:endParaRPr>
          </a:p>
          <a:p>
            <a:pPr>
              <a:spcAft>
                <a:spcPts val="1142"/>
              </a:spcAft>
            </a:pPr>
            <a:r>
              <a:rPr b="1" lang="en-US" sz="1500" spc="-1" strike="noStrike">
                <a:solidFill>
                  <a:srgbClr val="1c1c1c"/>
                </a:solidFill>
                <a:uFill>
                  <a:solidFill>
                    <a:srgbClr val="ffffff"/>
                  </a:solidFill>
                </a:uFill>
                <a:latin typeface="Source Sans Pro Semibold"/>
              </a:rPr>
              <a:t>ofiyolitik ve metamorfik birimlerden ileri geldiği</a:t>
            </a:r>
            <a:endParaRPr b="1" lang="en-US" sz="1500" spc="-1" strike="noStrike">
              <a:solidFill>
                <a:srgbClr val="1c1c1c"/>
              </a:solidFill>
              <a:uFill>
                <a:solidFill>
                  <a:srgbClr val="ffffff"/>
                </a:solidFill>
              </a:uFill>
              <a:latin typeface="Source Sans Pro Semibold"/>
            </a:endParaRPr>
          </a:p>
          <a:p>
            <a:pPr>
              <a:spcAft>
                <a:spcPts val="1142"/>
              </a:spcAft>
            </a:pPr>
            <a:r>
              <a:rPr b="1" lang="en-US" sz="1500" spc="-1" strike="noStrike">
                <a:solidFill>
                  <a:srgbClr val="1c1c1c"/>
                </a:solidFill>
                <a:uFill>
                  <a:solidFill>
                    <a:srgbClr val="ffffff"/>
                  </a:solidFill>
                </a:uFill>
                <a:latin typeface="Source Sans Pro Semibold"/>
              </a:rPr>
              <a:t>düşünülen pozitif değerler gözlenmektedir.</a:t>
            </a:r>
            <a:endParaRPr b="1" lang="en-US" sz="1500" spc="-1" strike="noStrike">
              <a:solidFill>
                <a:srgbClr val="1c1c1c"/>
              </a:solidFill>
              <a:uFill>
                <a:solidFill>
                  <a:srgbClr val="ffffff"/>
                </a:solidFill>
              </a:uFill>
              <a:latin typeface="Source Sans Pro Semibold"/>
            </a:endParaRPr>
          </a:p>
          <a:p>
            <a:pPr>
              <a:spcAft>
                <a:spcPts val="1142"/>
              </a:spcAft>
            </a:pPr>
            <a:r>
              <a:rPr b="1" lang="en-US" sz="1500" spc="-1" strike="noStrike">
                <a:solidFill>
                  <a:srgbClr val="1c1c1c"/>
                </a:solidFill>
                <a:uFill>
                  <a:solidFill>
                    <a:srgbClr val="ffffff"/>
                  </a:solidFill>
                </a:uFill>
                <a:latin typeface="Source Sans Pro Semibold"/>
              </a:rPr>
              <a:t>BMG’de gravite değeri -30 mGal’e kadar</a:t>
            </a:r>
            <a:endParaRPr b="1" lang="en-US" sz="1500" spc="-1" strike="noStrike">
              <a:solidFill>
                <a:srgbClr val="1c1c1c"/>
              </a:solidFill>
              <a:uFill>
                <a:solidFill>
                  <a:srgbClr val="ffffff"/>
                </a:solidFill>
              </a:uFill>
              <a:latin typeface="Source Sans Pro Semibold"/>
            </a:endParaRPr>
          </a:p>
          <a:p>
            <a:pPr>
              <a:spcAft>
                <a:spcPts val="1142"/>
              </a:spcAft>
            </a:pPr>
            <a:r>
              <a:rPr b="1" lang="en-US" sz="1500" spc="-1" strike="noStrike">
                <a:solidFill>
                  <a:srgbClr val="1c1c1c"/>
                </a:solidFill>
                <a:uFill>
                  <a:solidFill>
                    <a:srgbClr val="ffffff"/>
                  </a:solidFill>
                </a:uFill>
                <a:latin typeface="Source Sans Pro Semibold"/>
              </a:rPr>
              <a:t>düşmektedir. </a:t>
            </a:r>
            <a:endParaRPr b="1" lang="en-US" sz="1500" spc="-1" strike="noStrike">
              <a:solidFill>
                <a:srgbClr val="1c1c1c"/>
              </a:solidFill>
              <a:uFill>
                <a:solidFill>
                  <a:srgbClr val="ffffff"/>
                </a:solidFill>
              </a:uFill>
              <a:latin typeface="Source Sans Pro Semibold"/>
            </a:endParaRPr>
          </a:p>
          <a:p>
            <a:pPr>
              <a:spcAft>
                <a:spcPts val="1142"/>
              </a:spcAft>
            </a:pPr>
            <a:r>
              <a:rPr b="1" lang="en-US" sz="1500" spc="-1" strike="noStrike">
                <a:solidFill>
                  <a:srgbClr val="1c1c1c"/>
                </a:solidFill>
                <a:uFill>
                  <a:solidFill>
                    <a:srgbClr val="ffffff"/>
                  </a:solidFill>
                </a:uFill>
                <a:latin typeface="Source Sans Pro Semibold"/>
              </a:rPr>
              <a:t> </a:t>
            </a:r>
            <a:endParaRPr b="1" lang="en-US" sz="1500" spc="-1" strike="noStrike">
              <a:solidFill>
                <a:srgbClr val="1c1c1c"/>
              </a:solidFill>
              <a:uFill>
                <a:solidFill>
                  <a:srgbClr val="ffffff"/>
                </a:solidFill>
              </a:uFill>
              <a:latin typeface="Source Sans Pro Semibold"/>
            </a:endParaRPr>
          </a:p>
        </p:txBody>
      </p:sp>
      <p:sp>
        <p:nvSpPr>
          <p:cNvPr id="123" name="TextShape 3"/>
          <p:cNvSpPr txBox="1"/>
          <p:nvPr/>
        </p:nvSpPr>
        <p:spPr>
          <a:xfrm>
            <a:off x="5063760" y="1980000"/>
            <a:ext cx="4479480" cy="4680000"/>
          </a:xfrm>
          <a:prstGeom prst="rect">
            <a:avLst/>
          </a:prstGeom>
          <a:noFill/>
          <a:ln>
            <a:noFill/>
          </a:ln>
        </p:spPr>
        <p:txBody>
          <a:bodyPr lIns="0" rIns="0" tIns="0" bIns="0">
            <a:normAutofit/>
          </a:bodyPr>
          <a:p>
            <a:pPr>
              <a:spcAft>
                <a:spcPts val="1142"/>
              </a:spcAft>
            </a:pPr>
            <a:r>
              <a:rPr b="1" lang="en-US" sz="1500" spc="-1" strike="noStrike">
                <a:solidFill>
                  <a:srgbClr val="1c1c1c"/>
                </a:solidFill>
                <a:uFill>
                  <a:solidFill>
                    <a:srgbClr val="ffffff"/>
                  </a:solidFill>
                </a:uFill>
                <a:latin typeface="Source Sans Pro Semibold"/>
              </a:rPr>
              <a:t>Bu makalede gravite verisinden hesaplanan kabuk kalınlığı ise</a:t>
            </a:r>
            <a:endParaRPr b="1" lang="en-US" sz="1500" spc="-1" strike="noStrike">
              <a:solidFill>
                <a:srgbClr val="1c1c1c"/>
              </a:solidFill>
              <a:uFill>
                <a:solidFill>
                  <a:srgbClr val="ffffff"/>
                </a:solidFill>
              </a:uFill>
              <a:latin typeface="Source Sans Pro Semibold"/>
            </a:endParaRPr>
          </a:p>
          <a:p>
            <a:pPr>
              <a:spcAft>
                <a:spcPts val="1142"/>
              </a:spcAft>
            </a:pPr>
            <a:r>
              <a:rPr b="1" lang="en-US" sz="1500" spc="-1" strike="noStrike">
                <a:solidFill>
                  <a:srgbClr val="1c1c1c"/>
                </a:solidFill>
                <a:uFill>
                  <a:solidFill>
                    <a:srgbClr val="ffffff"/>
                  </a:solidFill>
                </a:uFill>
                <a:latin typeface="Source Sans Pro Semibold"/>
              </a:rPr>
              <a:t>yaklaşık 25-35 km arasında değişmekte olup (Şekil 5), Tezel vd. (2010)’nin alıcı fonksiyon yöntemi kullanarak buldukları değer aralığı ile çok iyi uyum sağlamaktadır. </a:t>
            </a:r>
            <a:endParaRPr b="1" lang="en-US" sz="1500" spc="-1" strike="noStrike">
              <a:solidFill>
                <a:srgbClr val="1c1c1c"/>
              </a:solidFill>
              <a:uFill>
                <a:solidFill>
                  <a:srgbClr val="ffffff"/>
                </a:solidFill>
              </a:uFill>
              <a:latin typeface="Source Sans Pro Semibold"/>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4" name="" descr=""/>
          <p:cNvPicPr/>
          <p:nvPr/>
        </p:nvPicPr>
        <p:blipFill>
          <a:blip r:embed="rId1"/>
          <a:stretch/>
        </p:blipFill>
        <p:spPr>
          <a:xfrm>
            <a:off x="1708920" y="1521000"/>
            <a:ext cx="5950440" cy="5139000"/>
          </a:xfrm>
          <a:prstGeom prst="rect">
            <a:avLst/>
          </a:prstGeom>
          <a:ln>
            <a:noFill/>
          </a:ln>
        </p:spPr>
      </p:pic>
      <p:sp>
        <p:nvSpPr>
          <p:cNvPr id="125" name="TextShape 1"/>
          <p:cNvSpPr txBox="1"/>
          <p:nvPr/>
        </p:nvSpPr>
        <p:spPr>
          <a:xfrm>
            <a:off x="360000" y="360000"/>
            <a:ext cx="9360000" cy="900000"/>
          </a:xfrm>
          <a:prstGeom prst="rect">
            <a:avLst/>
          </a:prstGeom>
          <a:noFill/>
          <a:ln>
            <a:noFill/>
          </a:ln>
        </p:spPr>
        <p:txBody>
          <a:bodyPr lIns="0" rIns="0" tIns="0" bIns="0" anchor="b"/>
          <a:p>
            <a:pPr algn="just">
              <a:lnSpc>
                <a:spcPct val="150000"/>
              </a:lnSpc>
            </a:pPr>
            <a:r>
              <a:rPr b="1" lang="en-US" sz="1800" spc="-1" strike="noStrike">
                <a:solidFill>
                  <a:srgbClr val="ffffff"/>
                </a:solidFill>
                <a:uFill>
                  <a:solidFill>
                    <a:srgbClr val="ffffff"/>
                  </a:solidFill>
                </a:uFill>
                <a:latin typeface="Arial"/>
              </a:rPr>
              <a:t>Sentetik olarak üretilen 0.3 ve 0.5 gr/cm</a:t>
            </a:r>
            <a:r>
              <a:rPr b="1" lang="en-US" sz="1800" spc="-1" strike="noStrike" baseline="29000">
                <a:solidFill>
                  <a:srgbClr val="ffffff"/>
                </a:solidFill>
                <a:uFill>
                  <a:solidFill>
                    <a:srgbClr val="ffffff"/>
                  </a:solidFill>
                </a:uFill>
                <a:latin typeface="Arial"/>
                <a:ea typeface="Arial"/>
              </a:rPr>
              <a:t>3</a:t>
            </a:r>
            <a:r>
              <a:rPr b="1" lang="en-US" sz="1800" spc="-1" strike="noStrike">
                <a:solidFill>
                  <a:srgbClr val="ffffff"/>
                </a:solidFill>
                <a:uFill>
                  <a:solidFill>
                    <a:srgbClr val="ffffff"/>
                  </a:solidFill>
                </a:uFill>
                <a:latin typeface="Arial"/>
                <a:ea typeface="Arial"/>
              </a:rPr>
              <a:t> yoğunluk farkına sahip yatay prizmanın sırasıyla değerlerinin yeryüzüne yakın, 3 km ve 5 km ortalama derinliğe sahip anomali değişimleri gösterilişi. </a:t>
            </a:r>
            <a:endParaRPr b="1" lang="en-US" sz="1800" spc="-1" strike="noStrike">
              <a:solidFill>
                <a:srgbClr val="ffffff"/>
              </a:solidFill>
              <a:uFill>
                <a:solidFill>
                  <a:srgbClr val="ffffff"/>
                </a:solidFill>
              </a:uFill>
              <a:latin typeface="Arial"/>
              <a:ea typeface="Arial"/>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6" name="" descr=""/>
          <p:cNvPicPr/>
          <p:nvPr/>
        </p:nvPicPr>
        <p:blipFill>
          <a:blip r:embed="rId1"/>
          <a:stretch/>
        </p:blipFill>
        <p:spPr>
          <a:xfrm>
            <a:off x="2297160" y="1440360"/>
            <a:ext cx="5033520" cy="5357160"/>
          </a:xfrm>
          <a:prstGeom prst="rect">
            <a:avLst/>
          </a:prstGeom>
          <a:ln>
            <a:noFill/>
          </a:ln>
        </p:spPr>
      </p:pic>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TextShape 1"/>
          <p:cNvSpPr txBox="1"/>
          <p:nvPr/>
        </p:nvSpPr>
        <p:spPr>
          <a:xfrm>
            <a:off x="360000" y="360000"/>
            <a:ext cx="9360000" cy="900000"/>
          </a:xfrm>
          <a:prstGeom prst="rect">
            <a:avLst/>
          </a:prstGeom>
          <a:noFill/>
          <a:ln>
            <a:noFill/>
          </a:ln>
        </p:spPr>
        <p:txBody>
          <a:bodyPr lIns="0" rIns="0" tIns="0" bIns="0" anchor="b"/>
          <a:p>
            <a:pPr lvl="1" marL="432000" indent="-216000">
              <a:lnSpc>
                <a:spcPct val="150000"/>
              </a:lnSpc>
              <a:buClr>
                <a:srgbClr val="000000"/>
              </a:buClr>
              <a:buSzPct val="45000"/>
              <a:buFont typeface="Wingdings" charset="2"/>
              <a:buChar char=""/>
            </a:pPr>
            <a:r>
              <a:rPr b="1" lang="tr-TR" sz="2400" spc="-1" strike="noStrike" cap="all">
                <a:solidFill>
                  <a:srgbClr val="000000"/>
                </a:solidFill>
                <a:uFill>
                  <a:solidFill>
                    <a:srgbClr val="ffffff"/>
                  </a:solidFill>
                </a:uFill>
                <a:latin typeface="Arial"/>
                <a:ea typeface="Arial"/>
              </a:rPr>
              <a:t>Gravite Yöntemi</a:t>
            </a:r>
            <a:br/>
            <a:r>
              <a:rPr b="1" lang="tr-TR" sz="2000" spc="-1" strike="noStrike" cap="all">
                <a:solidFill>
                  <a:srgbClr val="000000"/>
                </a:solidFill>
                <a:uFill>
                  <a:solidFill>
                    <a:srgbClr val="ffffff"/>
                  </a:solidFill>
                </a:uFill>
                <a:latin typeface="Arial"/>
                <a:ea typeface="Arial"/>
              </a:rPr>
              <a:t>1.1Gravite Yönteminin amacı</a:t>
            </a:r>
            <a:endParaRPr b="1" lang="en-US" sz="2000" spc="-1" strike="noStrike">
              <a:solidFill>
                <a:srgbClr val="ffffff"/>
              </a:solidFill>
              <a:uFill>
                <a:solidFill>
                  <a:srgbClr val="ffffff"/>
                </a:solidFill>
              </a:uFill>
              <a:latin typeface="Source Sans Pro Black"/>
            </a:endParaRPr>
          </a:p>
        </p:txBody>
      </p:sp>
      <p:sp>
        <p:nvSpPr>
          <p:cNvPr id="89" name="TextShape 2"/>
          <p:cNvSpPr txBox="1"/>
          <p:nvPr/>
        </p:nvSpPr>
        <p:spPr>
          <a:xfrm>
            <a:off x="360000" y="1980000"/>
            <a:ext cx="9180000" cy="4680000"/>
          </a:xfrm>
          <a:prstGeom prst="rect">
            <a:avLst/>
          </a:prstGeom>
          <a:noFill/>
          <a:ln>
            <a:noFill/>
          </a:ln>
        </p:spPr>
        <p:txBody>
          <a:bodyPr lIns="0" rIns="0" tIns="0" bIns="0">
            <a:normAutofit/>
          </a:bodyPr>
          <a:p>
            <a:pPr>
              <a:spcAft>
                <a:spcPts val="1142"/>
              </a:spcAft>
            </a:pPr>
            <a:r>
              <a:rPr b="1" lang="en-US" sz="2600" spc="-1" strike="noStrike">
                <a:solidFill>
                  <a:srgbClr val="1c1c1c"/>
                </a:solidFill>
                <a:uFill>
                  <a:solidFill>
                    <a:srgbClr val="ffffff"/>
                  </a:solidFill>
                </a:uFill>
                <a:latin typeface="Source Sans Pro Semibold"/>
              </a:rPr>
              <a:t>Gravite yönteminde yeryuvarının gravite ivmesi (g)’nin değişimleri incelenir.(g)’nin ölçülmesinden elde edilen sonuçlar yorumlanarak yeraltının durumu saptanmaya çalışılınır.Bu değişimler yoğunluk farkından kaynaklanır.</a:t>
            </a:r>
            <a:endParaRPr b="1" lang="en-US" sz="2600" spc="-1" strike="noStrike">
              <a:solidFill>
                <a:srgbClr val="1c1c1c"/>
              </a:solidFill>
              <a:uFill>
                <a:solidFill>
                  <a:srgbClr val="ffffff"/>
                </a:solidFill>
              </a:uFill>
              <a:latin typeface="Source Sans Pro Semibold"/>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7" name="" descr=""/>
          <p:cNvPicPr/>
          <p:nvPr/>
        </p:nvPicPr>
        <p:blipFill>
          <a:blip r:embed="rId1"/>
          <a:stretch/>
        </p:blipFill>
        <p:spPr>
          <a:xfrm>
            <a:off x="3025800" y="1493280"/>
            <a:ext cx="3963960" cy="5145840"/>
          </a:xfrm>
          <a:prstGeom prst="rect">
            <a:avLst/>
          </a:prstGeom>
          <a:ln>
            <a:noFill/>
          </a:ln>
        </p:spPr>
      </p:pic>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8" name="" descr=""/>
          <p:cNvPicPr/>
          <p:nvPr/>
        </p:nvPicPr>
        <p:blipFill>
          <a:blip r:embed="rId1"/>
          <a:stretch/>
        </p:blipFill>
        <p:spPr>
          <a:xfrm>
            <a:off x="3408480" y="1645200"/>
            <a:ext cx="2852640" cy="5056560"/>
          </a:xfrm>
          <a:prstGeom prst="rect">
            <a:avLst/>
          </a:prstGeom>
          <a:ln>
            <a:noFill/>
          </a:ln>
        </p:spPr>
      </p:pic>
      <p:sp>
        <p:nvSpPr>
          <p:cNvPr id="129" name="TextShape 1"/>
          <p:cNvSpPr txBox="1"/>
          <p:nvPr/>
        </p:nvSpPr>
        <p:spPr>
          <a:xfrm>
            <a:off x="360000" y="360000"/>
            <a:ext cx="9360000" cy="900000"/>
          </a:xfrm>
          <a:prstGeom prst="rect">
            <a:avLst/>
          </a:prstGeom>
          <a:noFill/>
          <a:ln>
            <a:noFill/>
          </a:ln>
        </p:spPr>
        <p:txBody>
          <a:bodyPr lIns="0" rIns="0" tIns="0" bIns="0" anchor="b"/>
          <a:p>
            <a:pPr lvl="3" marL="864000" indent="-216000">
              <a:buClr>
                <a:srgbClr val="000000"/>
              </a:buClr>
              <a:buSzPct val="45000"/>
              <a:buFont typeface="Wingdings" charset="2"/>
              <a:buChar char=""/>
            </a:pPr>
            <a:r>
              <a:rPr b="1" lang="tr-TR" sz="1600" spc="-1" strike="noStrike">
                <a:solidFill>
                  <a:srgbClr val="000000"/>
                </a:solidFill>
                <a:uFill>
                  <a:solidFill>
                    <a:srgbClr val="ffffff"/>
                  </a:solidFill>
                </a:uFill>
                <a:latin typeface="Arial"/>
                <a:ea typeface="Arial"/>
              </a:rPr>
              <a:t>Portland bölgesine ait gravite anomali haritası (Telford ve diğ. 1981).</a:t>
            </a:r>
            <a:endParaRPr b="1" lang="en-US" sz="1600" spc="-1" strike="noStrike">
              <a:solidFill>
                <a:srgbClr val="ffffff"/>
              </a:solidFill>
              <a:uFill>
                <a:solidFill>
                  <a:srgbClr val="ffffff"/>
                </a:solidFill>
              </a:uFill>
              <a:latin typeface="Source Sans Pro Black"/>
            </a:endParaRPr>
          </a:p>
        </p:txBody>
      </p:sp>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TextShape 1"/>
          <p:cNvSpPr txBox="1"/>
          <p:nvPr/>
        </p:nvSpPr>
        <p:spPr>
          <a:xfrm>
            <a:off x="360000" y="1980000"/>
            <a:ext cx="4479480" cy="4680000"/>
          </a:xfrm>
          <a:prstGeom prst="rect">
            <a:avLst/>
          </a:prstGeom>
          <a:noFill/>
          <a:ln>
            <a:noFill/>
          </a:ln>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sp>
        <p:nvSpPr>
          <p:cNvPr id="131" name="TextShape 2"/>
          <p:cNvSpPr txBox="1"/>
          <p:nvPr/>
        </p:nvSpPr>
        <p:spPr>
          <a:xfrm>
            <a:off x="5063760" y="1980000"/>
            <a:ext cx="4479480" cy="4680000"/>
          </a:xfrm>
          <a:prstGeom prst="rect">
            <a:avLst/>
          </a:prstGeom>
          <a:noFill/>
          <a:ln>
            <a:noFill/>
          </a:ln>
        </p:spPr>
        <p:txBody>
          <a:bodyPr lIns="0" rIns="0" tIns="0" bIns="0">
            <a:normAutofit/>
          </a:bodyPr>
          <a:p>
            <a:r>
              <a:rPr b="0" lang="en-US" sz="2000" spc="-1" strike="noStrike">
                <a:solidFill>
                  <a:srgbClr val="ffffff"/>
                </a:solidFill>
                <a:uFill>
                  <a:solidFill>
                    <a:srgbClr val="ffffff"/>
                  </a:solidFill>
                </a:uFill>
                <a:latin typeface="Source Sans Pro Black"/>
              </a:rPr>
              <a:t>Kalın dolamit yapısı için hesplanan anomal (Şekil 2.31 deki Bouguer anomali haritasından elde edilen kesit,</a:t>
            </a:r>
            <a:r>
              <a:rPr b="0" lang="en-US" sz="2000" spc="-1" strike="noStrike">
                <a:solidFill>
                  <a:srgbClr val="ffffff"/>
                </a:solidFill>
                <a:uFill>
                  <a:solidFill>
                    <a:srgbClr val="ffffff"/>
                  </a:solidFill>
                </a:uFill>
                <a:latin typeface="Arial"/>
                <a:ea typeface="Arial"/>
              </a:rPr>
              <a:t>Telford ve diğ. 1981</a:t>
            </a:r>
            <a:r>
              <a:rPr b="0" lang="en-US" sz="2000" spc="-1" strike="noStrike">
                <a:solidFill>
                  <a:srgbClr val="ffffff"/>
                </a:solidFill>
                <a:uFill>
                  <a:solidFill>
                    <a:srgbClr val="ffffff"/>
                  </a:solidFill>
                </a:uFill>
                <a:latin typeface="Source Sans Pro Black"/>
                <a:ea typeface="源ノ角ゴシック Heavy"/>
              </a:rPr>
              <a:t>)</a:t>
            </a:r>
            <a:endParaRPr b="0" lang="en-US" sz="2000" spc="-1" strike="noStrike">
              <a:solidFill>
                <a:srgbClr val="ffffff"/>
              </a:solidFill>
              <a:uFill>
                <a:solidFill>
                  <a:srgbClr val="ffffff"/>
                </a:solidFill>
              </a:uFill>
              <a:latin typeface="Source Sans Pro Black"/>
            </a:endParaRPr>
          </a:p>
        </p:txBody>
      </p:sp>
      <p:pic>
        <p:nvPicPr>
          <p:cNvPr id="132" name="" descr=""/>
          <p:cNvPicPr/>
          <p:nvPr/>
        </p:nvPicPr>
        <p:blipFill>
          <a:blip r:embed="rId1"/>
          <a:stretch/>
        </p:blipFill>
        <p:spPr>
          <a:xfrm>
            <a:off x="360000" y="1980000"/>
            <a:ext cx="4029480" cy="4611600"/>
          </a:xfrm>
          <a:prstGeom prst="rect">
            <a:avLst/>
          </a:prstGeom>
          <a:ln>
            <a:noFill/>
          </a:ln>
        </p:spPr>
      </p:pic>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TextShape 1"/>
          <p:cNvSpPr txBox="1"/>
          <p:nvPr/>
        </p:nvSpPr>
        <p:spPr>
          <a:xfrm>
            <a:off x="360000" y="1980000"/>
            <a:ext cx="9180000" cy="2232000"/>
          </a:xfrm>
          <a:prstGeom prst="rect">
            <a:avLst/>
          </a:prstGeom>
          <a:noFill/>
          <a:ln>
            <a:noFill/>
          </a:ln>
        </p:spPr>
        <p:txBody>
          <a:bodyPr lIns="0" rIns="0" tIns="0" bIns="0">
            <a:normAutofit/>
          </a:bodyPr>
          <a:p>
            <a:pPr>
              <a:lnSpc>
                <a:spcPct val="150000"/>
              </a:lnSpc>
              <a:spcAft>
                <a:spcPts val="1142"/>
              </a:spcAft>
            </a:pPr>
            <a:r>
              <a:rPr b="1" lang="en-US" sz="1100" spc="-1" strike="noStrike">
                <a:solidFill>
                  <a:srgbClr val="1c1c1c"/>
                </a:solidFill>
                <a:uFill>
                  <a:solidFill>
                    <a:srgbClr val="ffffff"/>
                  </a:solidFill>
                </a:uFill>
                <a:latin typeface="Arial"/>
              </a:rPr>
              <a:t> </a:t>
            </a:r>
            <a:r>
              <a:rPr b="1" lang="en-US" sz="1100" spc="-1" strike="noStrike">
                <a:solidFill>
                  <a:srgbClr val="1c1c1c"/>
                </a:solidFill>
                <a:uFill>
                  <a:solidFill>
                    <a:srgbClr val="ffffff"/>
                  </a:solidFill>
                </a:uFill>
                <a:latin typeface="Arial"/>
              </a:rPr>
              <a:t>Arazi Uygulaması</a:t>
            </a:r>
            <a:r>
              <a:rPr b="0" lang="en-US" sz="1100" spc="-1" strike="noStrike">
                <a:solidFill>
                  <a:srgbClr val="1c1c1c"/>
                </a:solidFill>
                <a:uFill>
                  <a:solidFill>
                    <a:srgbClr val="ffffff"/>
                  </a:solidFill>
                </a:uFill>
                <a:latin typeface="Arial"/>
              </a:rPr>
              <a:t> Çalışma sahası olarak Büyük Menderes gravite anomali haritası alınmıştır. Büyük Menderes grabeninin Bouguer anomali haritası Şekil 2.75a’da gösterilmiştir. Şekil 2.75b’de ise kesme frekansı 0.1 ve dalga sayısı 10 km olan alçak geçişli bir filitre uygulandıktan sonra elde edilen rejyonal anomali haritasından AA’ profili alınmıştır (Şekil 2.76). AA’ profili 0 çizgisine yaklaşık olarak yuvarlatılmıştır. AA’  profilinden elde edilen anomaliye çift daire yöntemi uygulanmış ve graben yaklaşık olarak modellenmiştir (Şekil 2.77). Modelleme sonucunda üst yüzey genişliği=11.3 km. Grabenin derinliği=3.97km. olarak hesaplanmıştır.</a:t>
            </a:r>
            <a:r>
              <a:rPr b="0" lang="en-US" sz="1050" spc="-1" strike="noStrike">
                <a:solidFill>
                  <a:srgbClr val="1c1c1c"/>
                </a:solidFill>
                <a:uFill>
                  <a:solidFill>
                    <a:srgbClr val="ffffff"/>
                  </a:solidFill>
                </a:uFill>
                <a:latin typeface="Arial"/>
              </a:rPr>
              <a:t> </a:t>
            </a:r>
            <a:endParaRPr b="0" lang="en-US" sz="1050" spc="-1" strike="noStrike">
              <a:solidFill>
                <a:srgbClr val="1c1c1c"/>
              </a:solidFill>
              <a:uFill>
                <a:solidFill>
                  <a:srgbClr val="ffffff"/>
                </a:solidFill>
              </a:uFill>
              <a:latin typeface="Arial"/>
              <a:ea typeface="Arial"/>
            </a:endParaRPr>
          </a:p>
        </p:txBody>
      </p:sp>
      <p:sp>
        <p:nvSpPr>
          <p:cNvPr id="134" name="TextShape 2"/>
          <p:cNvSpPr txBox="1"/>
          <p:nvPr/>
        </p:nvSpPr>
        <p:spPr>
          <a:xfrm>
            <a:off x="360000" y="3333600"/>
            <a:ext cx="9180000" cy="3322800"/>
          </a:xfrm>
          <a:prstGeom prst="rect">
            <a:avLst/>
          </a:prstGeom>
          <a:noFill/>
          <a:ln>
            <a:noFill/>
          </a:ln>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pic>
        <p:nvPicPr>
          <p:cNvPr id="135" name="" descr=""/>
          <p:cNvPicPr/>
          <p:nvPr/>
        </p:nvPicPr>
        <p:blipFill>
          <a:blip r:embed="rId1"/>
          <a:stretch/>
        </p:blipFill>
        <p:spPr>
          <a:xfrm>
            <a:off x="360000" y="3170160"/>
            <a:ext cx="9291240" cy="3486240"/>
          </a:xfrm>
          <a:prstGeom prst="rect">
            <a:avLst/>
          </a:prstGeom>
          <a:ln>
            <a:noFill/>
          </a:ln>
        </p:spPr>
      </p:pic>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TextShape 1"/>
          <p:cNvSpPr txBox="1"/>
          <p:nvPr/>
        </p:nvSpPr>
        <p:spPr>
          <a:xfrm>
            <a:off x="360000" y="1980000"/>
            <a:ext cx="4479480" cy="4680000"/>
          </a:xfrm>
          <a:prstGeom prst="rect">
            <a:avLst/>
          </a:prstGeom>
          <a:noFill/>
          <a:ln>
            <a:noFill/>
          </a:ln>
        </p:spPr>
        <p:txBody>
          <a:bodyPr lIns="0" rIns="0" tIns="0" bIns="0">
            <a:normAutofit/>
          </a:bodyPr>
          <a:p>
            <a:pPr algn="just">
              <a:lnSpc>
                <a:spcPct val="150000"/>
              </a:lnSpc>
              <a:spcAft>
                <a:spcPts val="1142"/>
              </a:spcAft>
            </a:pPr>
            <a:r>
              <a:rPr b="1" lang="en-US" sz="2000" spc="-1" strike="noStrike">
                <a:solidFill>
                  <a:srgbClr val="1c1c1c"/>
                </a:solidFill>
                <a:uFill>
                  <a:solidFill>
                    <a:srgbClr val="ffffff"/>
                  </a:solidFill>
                </a:uFill>
                <a:latin typeface="Arial"/>
                <a:ea typeface="Arial"/>
              </a:rPr>
              <a:t> </a:t>
            </a:r>
            <a:r>
              <a:rPr b="1" lang="en-US" sz="2000" spc="-1" strike="noStrike">
                <a:solidFill>
                  <a:srgbClr val="1c1c1c"/>
                </a:solidFill>
                <a:uFill>
                  <a:solidFill>
                    <a:srgbClr val="ffffff"/>
                  </a:solidFill>
                </a:uFill>
                <a:latin typeface="Arial"/>
                <a:ea typeface="Arial"/>
              </a:rPr>
              <a:t>Büyük Menderes bölgesine ait Bouguer anomali haritasından elde edilen AA’ kesitinin anomalisi.</a:t>
            </a:r>
            <a:endParaRPr b="1" lang="en-US" sz="2000" spc="-1" strike="noStrike">
              <a:solidFill>
                <a:srgbClr val="1c1c1c"/>
              </a:solidFill>
              <a:uFill>
                <a:solidFill>
                  <a:srgbClr val="ffffff"/>
                </a:solidFill>
              </a:uFill>
              <a:latin typeface="Arial"/>
              <a:ea typeface="Arial"/>
            </a:endParaRPr>
          </a:p>
        </p:txBody>
      </p:sp>
      <p:sp>
        <p:nvSpPr>
          <p:cNvPr id="137" name="TextShape 2"/>
          <p:cNvSpPr txBox="1"/>
          <p:nvPr/>
        </p:nvSpPr>
        <p:spPr>
          <a:xfrm>
            <a:off x="5063760" y="1980000"/>
            <a:ext cx="4479480" cy="4680000"/>
          </a:xfrm>
          <a:prstGeom prst="rect">
            <a:avLst/>
          </a:prstGeom>
          <a:noFill/>
          <a:ln>
            <a:noFill/>
          </a:ln>
        </p:spPr>
        <p:txBody>
          <a:bodyPr lIns="0" rIns="0" tIns="0" bIns="0">
            <a:normAutofit/>
          </a:bodyPr>
          <a:p>
            <a:pPr algn="just">
              <a:lnSpc>
                <a:spcPct val="150000"/>
              </a:lnSpc>
              <a:spcAft>
                <a:spcPts val="1142"/>
              </a:spcAft>
            </a:pPr>
            <a:r>
              <a:rPr b="1" lang="en-US" sz="1200" spc="-1" strike="noStrike">
                <a:solidFill>
                  <a:srgbClr val="1c1c1c"/>
                </a:solidFill>
                <a:uFill>
                  <a:solidFill>
                    <a:srgbClr val="ffffff"/>
                  </a:solidFill>
                </a:uFill>
                <a:latin typeface="Arial"/>
                <a:ea typeface="Arial"/>
              </a:rPr>
              <a:t>Büyük Menderes bölgesine ait Bouguer anomali haritasından elde edilen AA’ kesitinin çift dağire uygulanmış sonucu.</a:t>
            </a:r>
            <a:endParaRPr b="1" lang="en-US" sz="1200" spc="-1" strike="noStrike">
              <a:solidFill>
                <a:srgbClr val="1c1c1c"/>
              </a:solidFill>
              <a:uFill>
                <a:solidFill>
                  <a:srgbClr val="ffffff"/>
                </a:solidFill>
              </a:uFill>
              <a:latin typeface="Arial"/>
              <a:ea typeface="Arial"/>
            </a:endParaRPr>
          </a:p>
        </p:txBody>
      </p:sp>
      <p:pic>
        <p:nvPicPr>
          <p:cNvPr id="138" name="" descr=""/>
          <p:cNvPicPr/>
          <p:nvPr/>
        </p:nvPicPr>
        <p:blipFill>
          <a:blip r:embed="rId1"/>
          <a:stretch/>
        </p:blipFill>
        <p:spPr>
          <a:xfrm>
            <a:off x="387720" y="3389760"/>
            <a:ext cx="4238640" cy="2760480"/>
          </a:xfrm>
          <a:prstGeom prst="rect">
            <a:avLst/>
          </a:prstGeom>
          <a:ln>
            <a:noFill/>
          </a:ln>
        </p:spPr>
      </p:pic>
      <p:pic>
        <p:nvPicPr>
          <p:cNvPr id="139" name="" descr=""/>
          <p:cNvPicPr/>
          <p:nvPr/>
        </p:nvPicPr>
        <p:blipFill>
          <a:blip r:embed="rId2"/>
          <a:stretch/>
        </p:blipFill>
        <p:spPr>
          <a:xfrm>
            <a:off x="5190120" y="3249720"/>
            <a:ext cx="4218840" cy="3109680"/>
          </a:xfrm>
          <a:prstGeom prst="rect">
            <a:avLst/>
          </a:prstGeom>
          <a:ln>
            <a:noFill/>
          </a:ln>
        </p:spPr>
      </p:pic>
    </p:spTree>
  </p:cSld>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TextShape 1"/>
          <p:cNvSpPr txBox="1"/>
          <p:nvPr/>
        </p:nvSpPr>
        <p:spPr>
          <a:xfrm>
            <a:off x="360000" y="360000"/>
            <a:ext cx="9360000" cy="900000"/>
          </a:xfrm>
          <a:prstGeom prst="rect">
            <a:avLst/>
          </a:prstGeom>
          <a:noFill/>
          <a:ln>
            <a:noFill/>
          </a:ln>
        </p:spPr>
        <p:txBody>
          <a:bodyPr lIns="0" rIns="0" tIns="0" bIns="0" anchor="b"/>
          <a:p>
            <a:r>
              <a:rPr b="1" lang="en-US" sz="1800" spc="-1" strike="noStrike">
                <a:solidFill>
                  <a:srgbClr val="ffffff"/>
                </a:solidFill>
                <a:uFill>
                  <a:solidFill>
                    <a:srgbClr val="ffffff"/>
                  </a:solidFill>
                </a:uFill>
                <a:latin typeface="Source Sans Pro Black"/>
              </a:rPr>
              <a:t>HÜYÜKLÜ (KAHRAMANMARAŞ – AFŞİN) SAHASININ SÜLFÜR POTANSİYELİNİN JEOFİZİK (GRAVİTE-MANYETİK VE IP)ARAŞTIRMASI</a:t>
            </a:r>
            <a:endParaRPr b="1" lang="en-US" sz="1800" spc="-1" strike="noStrike">
              <a:solidFill>
                <a:srgbClr val="ffffff"/>
              </a:solidFill>
              <a:uFill>
                <a:solidFill>
                  <a:srgbClr val="ffffff"/>
                </a:solidFill>
              </a:uFill>
              <a:latin typeface="Source Sans Pro Black"/>
            </a:endParaRPr>
          </a:p>
        </p:txBody>
      </p:sp>
      <p:sp>
        <p:nvSpPr>
          <p:cNvPr id="141" name="TextShape 2"/>
          <p:cNvSpPr txBox="1"/>
          <p:nvPr/>
        </p:nvSpPr>
        <p:spPr>
          <a:xfrm>
            <a:off x="360000" y="1980000"/>
            <a:ext cx="4479480" cy="4680000"/>
          </a:xfrm>
          <a:prstGeom prst="rect">
            <a:avLst/>
          </a:prstGeom>
          <a:noFill/>
          <a:ln>
            <a:noFill/>
          </a:ln>
        </p:spPr>
        <p:txBody>
          <a:bodyPr lIns="0" rIns="0" tIns="0" bIns="0">
            <a:normAutofit/>
          </a:bodyPr>
          <a:p>
            <a:pPr>
              <a:spcAft>
                <a:spcPts val="1142"/>
              </a:spcAft>
            </a:pPr>
            <a:r>
              <a:rPr b="1" lang="en-US" sz="2600" spc="-1" strike="noStrike">
                <a:solidFill>
                  <a:srgbClr val="1c1c1c"/>
                </a:solidFill>
                <a:uFill>
                  <a:solidFill>
                    <a:srgbClr val="ffffff"/>
                  </a:solidFill>
                </a:uFill>
                <a:latin typeface="Source Sans Pro Semibold"/>
              </a:rPr>
              <a:t>Gravite yöntemi sahada sülfürleşmeye bağlı olarak değişen yoğunlukların etkisini ve yapısal anomalileri ortaya koymak amacıyla,manyetik yöntem ise porfiri bakır yataklarının doğası gereği oluşan farklı mineral konsantrasyonlarının </a:t>
            </a:r>
            <a:endParaRPr b="1" lang="en-US" sz="2600" spc="-1" strike="noStrike">
              <a:solidFill>
                <a:srgbClr val="1c1c1c"/>
              </a:solidFill>
              <a:uFill>
                <a:solidFill>
                  <a:srgbClr val="ffffff"/>
                </a:solidFill>
              </a:uFill>
              <a:latin typeface="Source Sans Pro Semibold"/>
            </a:endParaRPr>
          </a:p>
          <a:p>
            <a:pPr>
              <a:spcAft>
                <a:spcPts val="1142"/>
              </a:spcAft>
            </a:pPr>
            <a:r>
              <a:rPr b="1" lang="en-US" sz="2600" spc="-1" strike="noStrike">
                <a:solidFill>
                  <a:srgbClr val="1c1c1c"/>
                </a:solidFill>
                <a:uFill>
                  <a:solidFill>
                    <a:srgbClr val="ffffff"/>
                  </a:solidFill>
                </a:uFill>
                <a:latin typeface="Source Sans Pro Semibold"/>
              </a:rPr>
              <a:t>yüzeye yakın sergilediği farklı jeofiziksel özellikleri belirlemek amacıyla yapılmıştır.Çalışma alanında yer alan cevherli dasitik</a:t>
            </a:r>
            <a:endParaRPr b="1" lang="en-US" sz="2600" spc="-1" strike="noStrike">
              <a:solidFill>
                <a:srgbClr val="1c1c1c"/>
              </a:solidFill>
              <a:uFill>
                <a:solidFill>
                  <a:srgbClr val="ffffff"/>
                </a:solidFill>
              </a:uFill>
              <a:latin typeface="Source Sans Pro Semibold"/>
            </a:endParaRPr>
          </a:p>
          <a:p>
            <a:pPr>
              <a:spcAft>
                <a:spcPts val="1142"/>
              </a:spcAft>
            </a:pPr>
            <a:r>
              <a:rPr b="1" lang="en-US" sz="2600" spc="-1" strike="noStrike">
                <a:solidFill>
                  <a:srgbClr val="1c1c1c"/>
                </a:solidFill>
                <a:uFill>
                  <a:solidFill>
                    <a:srgbClr val="ffffff"/>
                  </a:solidFill>
                </a:uFill>
                <a:latin typeface="Source Sans Pro Semibold"/>
              </a:rPr>
              <a:t>kütle, uygulanan her üç yöntemde de tepki</a:t>
            </a:r>
            <a:endParaRPr b="1" lang="en-US" sz="2600" spc="-1" strike="noStrike">
              <a:solidFill>
                <a:srgbClr val="1c1c1c"/>
              </a:solidFill>
              <a:uFill>
                <a:solidFill>
                  <a:srgbClr val="ffffff"/>
                </a:solidFill>
              </a:uFill>
              <a:latin typeface="Source Sans Pro Semibold"/>
            </a:endParaRPr>
          </a:p>
          <a:p>
            <a:pPr>
              <a:spcAft>
                <a:spcPts val="1142"/>
              </a:spcAft>
            </a:pPr>
            <a:r>
              <a:rPr b="1" lang="en-US" sz="2600" spc="-1" strike="noStrike">
                <a:solidFill>
                  <a:srgbClr val="1c1c1c"/>
                </a:solidFill>
                <a:uFill>
                  <a:solidFill>
                    <a:srgbClr val="ffffff"/>
                  </a:solidFill>
                </a:uFill>
                <a:latin typeface="Source Sans Pro Semibold"/>
              </a:rPr>
              <a:t>vermiştir. Ayrıca sahada gözlenen süreksizliklerin</a:t>
            </a:r>
            <a:endParaRPr b="1" lang="en-US" sz="2600" spc="-1" strike="noStrike">
              <a:solidFill>
                <a:srgbClr val="1c1c1c"/>
              </a:solidFill>
              <a:uFill>
                <a:solidFill>
                  <a:srgbClr val="ffffff"/>
                </a:solidFill>
              </a:uFill>
              <a:latin typeface="Source Sans Pro Semibold"/>
            </a:endParaRPr>
          </a:p>
          <a:p>
            <a:pPr>
              <a:spcAft>
                <a:spcPts val="1142"/>
              </a:spcAft>
            </a:pPr>
            <a:r>
              <a:rPr b="1" lang="en-US" sz="2600" spc="-1" strike="noStrike">
                <a:solidFill>
                  <a:srgbClr val="1c1c1c"/>
                </a:solidFill>
                <a:uFill>
                  <a:solidFill>
                    <a:srgbClr val="ffffff"/>
                  </a:solidFill>
                </a:uFill>
                <a:latin typeface="Source Sans Pro Semibold"/>
              </a:rPr>
              <a:t>genel yönelimi tüm yöntemlerde aynı</a:t>
            </a:r>
            <a:endParaRPr b="1" lang="en-US" sz="2600" spc="-1" strike="noStrike">
              <a:solidFill>
                <a:srgbClr val="1c1c1c"/>
              </a:solidFill>
              <a:uFill>
                <a:solidFill>
                  <a:srgbClr val="ffffff"/>
                </a:solidFill>
              </a:uFill>
              <a:latin typeface="Source Sans Pro Semibold"/>
            </a:endParaRPr>
          </a:p>
          <a:p>
            <a:pPr>
              <a:spcAft>
                <a:spcPts val="1142"/>
              </a:spcAft>
            </a:pPr>
            <a:r>
              <a:rPr b="1" lang="en-US" sz="2600" spc="-1" strike="noStrike">
                <a:solidFill>
                  <a:srgbClr val="1c1c1c"/>
                </a:solidFill>
                <a:uFill>
                  <a:solidFill>
                    <a:srgbClr val="ffffff"/>
                  </a:solidFill>
                </a:uFill>
                <a:latin typeface="Source Sans Pro Semibold"/>
              </a:rPr>
              <a:t>yönlü olarak KD-GB olarak gözlenmiştir.</a:t>
            </a:r>
            <a:endParaRPr b="1" lang="en-US" sz="2600" spc="-1" strike="noStrike">
              <a:solidFill>
                <a:srgbClr val="1c1c1c"/>
              </a:solidFill>
              <a:uFill>
                <a:solidFill>
                  <a:srgbClr val="ffffff"/>
                </a:solidFill>
              </a:uFill>
              <a:latin typeface="Source Sans Pro Semibold"/>
            </a:endParaRPr>
          </a:p>
          <a:p>
            <a:pPr>
              <a:spcAft>
                <a:spcPts val="1142"/>
              </a:spcAft>
            </a:pPr>
            <a:r>
              <a:rPr b="1" lang="en-US" sz="2600" spc="-1" strike="noStrike">
                <a:solidFill>
                  <a:srgbClr val="1c1c1c"/>
                </a:solidFill>
                <a:uFill>
                  <a:solidFill>
                    <a:srgbClr val="ffffff"/>
                  </a:solidFill>
                </a:uFill>
                <a:latin typeface="Source Sans Pro Semibold"/>
              </a:rPr>
              <a:t>Porfiri bakır yatakları aranması için yapı-</a:t>
            </a:r>
            <a:endParaRPr b="1" lang="en-US" sz="2600" spc="-1" strike="noStrike">
              <a:solidFill>
                <a:srgbClr val="1c1c1c"/>
              </a:solidFill>
              <a:uFill>
                <a:solidFill>
                  <a:srgbClr val="ffffff"/>
                </a:solidFill>
              </a:uFill>
              <a:latin typeface="Source Sans Pro Semibold"/>
            </a:endParaRPr>
          </a:p>
          <a:p>
            <a:pPr>
              <a:spcAft>
                <a:spcPts val="1142"/>
              </a:spcAft>
            </a:pPr>
            <a:r>
              <a:rPr b="1" lang="en-US" sz="2600" spc="-1" strike="noStrike">
                <a:solidFill>
                  <a:srgbClr val="1c1c1c"/>
                </a:solidFill>
                <a:uFill>
                  <a:solidFill>
                    <a:srgbClr val="ffffff"/>
                  </a:solidFill>
                </a:uFill>
                <a:latin typeface="Source Sans Pro Semibold"/>
              </a:rPr>
              <a:t>lan gravite etüdünde, yapı sınırları ve yüksek-düşük</a:t>
            </a:r>
            <a:endParaRPr b="1" lang="en-US" sz="2600" spc="-1" strike="noStrike">
              <a:solidFill>
                <a:srgbClr val="1c1c1c"/>
              </a:solidFill>
              <a:uFill>
                <a:solidFill>
                  <a:srgbClr val="ffffff"/>
                </a:solidFill>
              </a:uFill>
              <a:latin typeface="Source Sans Pro Semibold"/>
            </a:endParaRPr>
          </a:p>
          <a:p>
            <a:pPr>
              <a:spcAft>
                <a:spcPts val="1142"/>
              </a:spcAft>
            </a:pPr>
            <a:r>
              <a:rPr b="1" lang="en-US" sz="2600" spc="-1" strike="noStrike">
                <a:solidFill>
                  <a:srgbClr val="1c1c1c"/>
                </a:solidFill>
                <a:uFill>
                  <a:solidFill>
                    <a:srgbClr val="ffffff"/>
                  </a:solidFill>
                </a:uFill>
                <a:latin typeface="Source Sans Pro Semibold"/>
              </a:rPr>
              <a:t>yoğunluklu alanlar tanımlanmıştır.</a:t>
            </a:r>
            <a:endParaRPr b="1" lang="en-US" sz="2600" spc="-1" strike="noStrike">
              <a:solidFill>
                <a:srgbClr val="1c1c1c"/>
              </a:solidFill>
              <a:uFill>
                <a:solidFill>
                  <a:srgbClr val="ffffff"/>
                </a:solidFill>
              </a:uFill>
              <a:latin typeface="Source Sans Pro Semibold"/>
            </a:endParaRPr>
          </a:p>
        </p:txBody>
      </p:sp>
      <p:sp>
        <p:nvSpPr>
          <p:cNvPr id="142" name="TextShape 3"/>
          <p:cNvSpPr txBox="1"/>
          <p:nvPr/>
        </p:nvSpPr>
        <p:spPr>
          <a:xfrm>
            <a:off x="5063760" y="1980000"/>
            <a:ext cx="4479480" cy="4680000"/>
          </a:xfrm>
          <a:prstGeom prst="rect">
            <a:avLst/>
          </a:prstGeom>
          <a:noFill/>
          <a:ln>
            <a:noFill/>
          </a:ln>
        </p:spPr>
        <p:txBody>
          <a:bodyPr lIns="0" rIns="0" tIns="0" bIns="0">
            <a:normAutofit/>
          </a:bodyPr>
          <a:p>
            <a:endParaRPr b="1" lang="en-US" sz="2600" spc="-1" strike="noStrike">
              <a:solidFill>
                <a:srgbClr val="1c1c1c"/>
              </a:solidFill>
              <a:uFill>
                <a:solidFill>
                  <a:srgbClr val="ffffff"/>
                </a:solidFill>
              </a:uFill>
              <a:latin typeface="Source Sans Pro Semibold"/>
            </a:endParaRPr>
          </a:p>
        </p:txBody>
      </p:sp>
      <p:pic>
        <p:nvPicPr>
          <p:cNvPr id="143" name="" descr=""/>
          <p:cNvPicPr/>
          <p:nvPr/>
        </p:nvPicPr>
        <p:blipFill>
          <a:blip r:embed="rId1"/>
          <a:stretch/>
        </p:blipFill>
        <p:spPr>
          <a:xfrm>
            <a:off x="4839480" y="1980000"/>
            <a:ext cx="5299560" cy="4680000"/>
          </a:xfrm>
          <a:prstGeom prst="rect">
            <a:avLst/>
          </a:prstGeom>
          <a:ln>
            <a:noFill/>
          </a:ln>
        </p:spPr>
      </p:pic>
    </p:spTree>
  </p:cSld>
  <p:timing>
    <p:tnLst>
      <p:par>
        <p:cTn id="49" dur="indefinite" restart="never" nodeType="tmRoot">
          <p:childTnLst>
            <p:seq>
              <p:cTn id="50"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TextShape 1"/>
          <p:cNvSpPr txBox="1"/>
          <p:nvPr/>
        </p:nvSpPr>
        <p:spPr>
          <a:xfrm>
            <a:off x="360000" y="360000"/>
            <a:ext cx="9360000" cy="900000"/>
          </a:xfrm>
          <a:prstGeom prst="rect">
            <a:avLst/>
          </a:prstGeom>
          <a:noFill/>
          <a:ln>
            <a:noFill/>
          </a:ln>
        </p:spPr>
        <p:txBody>
          <a:bodyPr lIns="0" rIns="0" tIns="0" bIns="0" anchor="b"/>
          <a:p>
            <a:r>
              <a:rPr b="1" lang="en-US" sz="3200" spc="-1" strike="noStrike">
                <a:solidFill>
                  <a:srgbClr val="ffffff"/>
                </a:solidFill>
                <a:uFill>
                  <a:solidFill>
                    <a:srgbClr val="ffffff"/>
                  </a:solidFill>
                </a:uFill>
                <a:latin typeface="Source Sans Pro Black"/>
              </a:rPr>
              <a:t>Gravite Ölçümlerindeki Amaçlar</a:t>
            </a:r>
            <a:endParaRPr b="1" lang="en-US" sz="3200" spc="-1" strike="noStrike">
              <a:solidFill>
                <a:srgbClr val="ffffff"/>
              </a:solidFill>
              <a:uFill>
                <a:solidFill>
                  <a:srgbClr val="ffffff"/>
                </a:solidFill>
              </a:uFill>
              <a:latin typeface="Source Sans Pro Black"/>
            </a:endParaRPr>
          </a:p>
        </p:txBody>
      </p:sp>
      <p:sp>
        <p:nvSpPr>
          <p:cNvPr id="91" name="TextShape 2"/>
          <p:cNvSpPr txBox="1"/>
          <p:nvPr/>
        </p:nvSpPr>
        <p:spPr>
          <a:xfrm>
            <a:off x="360000" y="1980000"/>
            <a:ext cx="9180000" cy="4680000"/>
          </a:xfrm>
          <a:prstGeom prst="rect">
            <a:avLst/>
          </a:prstGeom>
          <a:noFill/>
          <a:ln>
            <a:noFill/>
          </a:ln>
        </p:spPr>
        <p:txBody>
          <a:bodyPr lIns="0" rIns="0" tIns="0" bIns="0">
            <a:normAutofit/>
          </a:bodyPr>
          <a:p>
            <a:pPr>
              <a:spcAft>
                <a:spcPts val="1142"/>
              </a:spcAft>
            </a:pPr>
            <a:r>
              <a:rPr b="1" lang="en-US" sz="2600" spc="-1" strike="noStrike">
                <a:solidFill>
                  <a:srgbClr val="1c1c1c"/>
                </a:solidFill>
                <a:uFill>
                  <a:solidFill>
                    <a:srgbClr val="ffffff"/>
                  </a:solidFill>
                </a:uFill>
                <a:latin typeface="Source Sans Pro Semibold"/>
              </a:rPr>
              <a:t>-Yerin gravitasyon alanındaki değişimlerin incelenmesi,</a:t>
            </a:r>
            <a:endParaRPr b="1" lang="en-US" sz="2600" spc="-1" strike="noStrike">
              <a:solidFill>
                <a:srgbClr val="1c1c1c"/>
              </a:solidFill>
              <a:uFill>
                <a:solidFill>
                  <a:srgbClr val="ffffff"/>
                </a:solidFill>
              </a:uFill>
              <a:latin typeface="Source Sans Pro Semibold"/>
            </a:endParaRPr>
          </a:p>
          <a:p>
            <a:pPr>
              <a:spcAft>
                <a:spcPts val="1142"/>
              </a:spcAft>
            </a:pPr>
            <a:r>
              <a:rPr b="1" lang="en-US" sz="2600" spc="-1" strike="noStrike">
                <a:solidFill>
                  <a:srgbClr val="1c1c1c"/>
                </a:solidFill>
                <a:uFill>
                  <a:solidFill>
                    <a:srgbClr val="ffffff"/>
                  </a:solidFill>
                </a:uFill>
                <a:latin typeface="Source Sans Pro Semibold"/>
              </a:rPr>
              <a:t>-Ölçümlerden elde edilen değerlerin yeraltındaki durumunun saptanmasına yönelik çalışmalar,</a:t>
            </a:r>
            <a:endParaRPr b="1" lang="en-US" sz="2600" spc="-1" strike="noStrike">
              <a:solidFill>
                <a:srgbClr val="1c1c1c"/>
              </a:solidFill>
              <a:uFill>
                <a:solidFill>
                  <a:srgbClr val="ffffff"/>
                </a:solidFill>
              </a:uFill>
              <a:latin typeface="Source Sans Pro Semibold"/>
            </a:endParaRPr>
          </a:p>
          <a:p>
            <a:pPr>
              <a:spcAft>
                <a:spcPts val="1142"/>
              </a:spcAft>
            </a:pPr>
            <a:r>
              <a:rPr b="1" lang="en-US" sz="2600" spc="-1" strike="noStrike">
                <a:solidFill>
                  <a:srgbClr val="1c1c1c"/>
                </a:solidFill>
                <a:uFill>
                  <a:solidFill>
                    <a:srgbClr val="ffffff"/>
                  </a:solidFill>
                </a:uFill>
                <a:latin typeface="Source Sans Pro Semibold"/>
              </a:rPr>
              <a:t>-Haberleşme ve askeri amaçla yer çekimi ivmesinin ölçülmesi</a:t>
            </a:r>
            <a:endParaRPr b="1" lang="en-US" sz="2600" spc="-1" strike="noStrike">
              <a:solidFill>
                <a:srgbClr val="1c1c1c"/>
              </a:solidFill>
              <a:uFill>
                <a:solidFill>
                  <a:srgbClr val="ffffff"/>
                </a:solidFill>
              </a:uFill>
              <a:latin typeface="Source Sans Pro Semibold"/>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TextShape 1"/>
          <p:cNvSpPr txBox="1"/>
          <p:nvPr/>
        </p:nvSpPr>
        <p:spPr>
          <a:xfrm>
            <a:off x="360000" y="360000"/>
            <a:ext cx="9360000" cy="900000"/>
          </a:xfrm>
          <a:prstGeom prst="rect">
            <a:avLst/>
          </a:prstGeom>
          <a:noFill/>
          <a:ln>
            <a:noFill/>
          </a:ln>
        </p:spPr>
        <p:txBody>
          <a:bodyPr lIns="0" rIns="0" tIns="0" bIns="0" anchor="b"/>
          <a:p>
            <a:r>
              <a:rPr b="1" lang="en-US" sz="3200" spc="-1" strike="noStrike">
                <a:solidFill>
                  <a:srgbClr val="ffffff"/>
                </a:solidFill>
                <a:uFill>
                  <a:solidFill>
                    <a:srgbClr val="ffffff"/>
                  </a:solidFill>
                </a:uFill>
                <a:latin typeface="Source Sans Pro Black"/>
              </a:rPr>
              <a:t>1.2Gravite Yöntemde Çözümsüzlük</a:t>
            </a:r>
            <a:endParaRPr b="1" lang="en-US" sz="3200" spc="-1" strike="noStrike">
              <a:solidFill>
                <a:srgbClr val="ffffff"/>
              </a:solidFill>
              <a:uFill>
                <a:solidFill>
                  <a:srgbClr val="ffffff"/>
                </a:solidFill>
              </a:uFill>
              <a:latin typeface="Source Sans Pro Black"/>
            </a:endParaRPr>
          </a:p>
        </p:txBody>
      </p:sp>
      <p:sp>
        <p:nvSpPr>
          <p:cNvPr id="93" name="TextShape 2"/>
          <p:cNvSpPr txBox="1"/>
          <p:nvPr/>
        </p:nvSpPr>
        <p:spPr>
          <a:xfrm>
            <a:off x="360000" y="1980000"/>
            <a:ext cx="9180000" cy="4680000"/>
          </a:xfrm>
          <a:prstGeom prst="rect">
            <a:avLst/>
          </a:prstGeom>
          <a:noFill/>
          <a:ln>
            <a:noFill/>
          </a:ln>
        </p:spPr>
        <p:txBody>
          <a:bodyPr lIns="0" rIns="0" tIns="0" bIns="0">
            <a:normAutofit/>
          </a:bodyPr>
          <a:p>
            <a:pPr>
              <a:spcAft>
                <a:spcPts val="1142"/>
              </a:spcAft>
            </a:pPr>
            <a:r>
              <a:rPr b="1" lang="en-US" sz="2600" spc="-1" strike="noStrike">
                <a:solidFill>
                  <a:srgbClr val="1c1c1c"/>
                </a:solidFill>
                <a:uFill>
                  <a:solidFill>
                    <a:srgbClr val="ffffff"/>
                  </a:solidFill>
                </a:uFill>
                <a:latin typeface="Source Sans Pro Semibold"/>
              </a:rPr>
              <a:t>-Eğer bir maden yatağı ile etrafındaki kayaçların yoğunlukları</a:t>
            </a:r>
            <a:endParaRPr b="1" lang="en-US" sz="2600" spc="-1" strike="noStrike">
              <a:solidFill>
                <a:srgbClr val="1c1c1c"/>
              </a:solidFill>
              <a:uFill>
                <a:solidFill>
                  <a:srgbClr val="ffffff"/>
                </a:solidFill>
              </a:uFill>
              <a:latin typeface="Source Sans Pro Semibold"/>
            </a:endParaRPr>
          </a:p>
          <a:p>
            <a:pPr>
              <a:spcAft>
                <a:spcPts val="1142"/>
              </a:spcAft>
            </a:pPr>
            <a:r>
              <a:rPr b="1" lang="en-US" sz="2600" spc="-1" strike="noStrike">
                <a:solidFill>
                  <a:srgbClr val="1c1c1c"/>
                </a:solidFill>
                <a:uFill>
                  <a:solidFill>
                    <a:srgbClr val="ffffff"/>
                  </a:solidFill>
                </a:uFill>
                <a:latin typeface="Source Sans Pro Semibold"/>
              </a:rPr>
              <a:t>aynı ise,</a:t>
            </a:r>
            <a:endParaRPr b="1" lang="en-US" sz="2600" spc="-1" strike="noStrike">
              <a:solidFill>
                <a:srgbClr val="1c1c1c"/>
              </a:solidFill>
              <a:uFill>
                <a:solidFill>
                  <a:srgbClr val="ffffff"/>
                </a:solidFill>
              </a:uFill>
              <a:latin typeface="Source Sans Pro Semibold"/>
            </a:endParaRPr>
          </a:p>
          <a:p>
            <a:pPr>
              <a:spcAft>
                <a:spcPts val="1142"/>
              </a:spcAft>
            </a:pPr>
            <a:r>
              <a:rPr b="1" lang="en-US" sz="2600" spc="-1" strike="noStrike">
                <a:solidFill>
                  <a:srgbClr val="1c1c1c"/>
                </a:solidFill>
                <a:uFill>
                  <a:solidFill>
                    <a:srgbClr val="ffffff"/>
                  </a:solidFill>
                </a:uFill>
                <a:latin typeface="Source Sans Pro Semibold"/>
              </a:rPr>
              <a:t>-Yeraltı hep yatay tabakalardan oluşması halinde bu durum gravite yöntemi ile bulunamaz.</a:t>
            </a:r>
            <a:endParaRPr b="1" lang="en-US" sz="2600" spc="-1" strike="noStrike">
              <a:solidFill>
                <a:srgbClr val="1c1c1c"/>
              </a:solidFill>
              <a:uFill>
                <a:solidFill>
                  <a:srgbClr val="ffffff"/>
                </a:solidFill>
              </a:uFill>
              <a:latin typeface="Source Sans Pro Semibold"/>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TextShape 1"/>
          <p:cNvSpPr txBox="1"/>
          <p:nvPr/>
        </p:nvSpPr>
        <p:spPr>
          <a:xfrm>
            <a:off x="360000" y="360000"/>
            <a:ext cx="9360000" cy="900000"/>
          </a:xfrm>
          <a:prstGeom prst="rect">
            <a:avLst/>
          </a:prstGeom>
          <a:noFill/>
          <a:ln>
            <a:noFill/>
          </a:ln>
        </p:spPr>
        <p:txBody>
          <a:bodyPr lIns="0" rIns="0" tIns="0" bIns="0" anchor="b"/>
          <a:p>
            <a:r>
              <a:rPr b="1" lang="en-US" sz="3200" spc="-1" strike="noStrike">
                <a:solidFill>
                  <a:srgbClr val="ffffff"/>
                </a:solidFill>
                <a:uFill>
                  <a:solidFill>
                    <a:srgbClr val="ffffff"/>
                  </a:solidFill>
                </a:uFill>
                <a:latin typeface="Source Sans Pro Black"/>
              </a:rPr>
              <a:t>1.3 Gravite Yönteminde Belirsizlik</a:t>
            </a:r>
            <a:endParaRPr b="1" lang="en-US" sz="3200" spc="-1" strike="noStrike">
              <a:solidFill>
                <a:srgbClr val="ffffff"/>
              </a:solidFill>
              <a:uFill>
                <a:solidFill>
                  <a:srgbClr val="ffffff"/>
                </a:solidFill>
              </a:uFill>
              <a:latin typeface="Source Sans Pro Black"/>
            </a:endParaRPr>
          </a:p>
        </p:txBody>
      </p:sp>
      <p:sp>
        <p:nvSpPr>
          <p:cNvPr id="95" name="TextShape 2"/>
          <p:cNvSpPr txBox="1"/>
          <p:nvPr/>
        </p:nvSpPr>
        <p:spPr>
          <a:xfrm>
            <a:off x="360000" y="1980000"/>
            <a:ext cx="9180000" cy="4680000"/>
          </a:xfrm>
          <a:prstGeom prst="rect">
            <a:avLst/>
          </a:prstGeom>
          <a:noFill/>
          <a:ln>
            <a:noFill/>
          </a:ln>
        </p:spPr>
        <p:txBody>
          <a:bodyPr lIns="0" rIns="0" tIns="0" bIns="0">
            <a:normAutofit/>
          </a:bodyPr>
          <a:p>
            <a:pPr>
              <a:spcAft>
                <a:spcPts val="1142"/>
              </a:spcAft>
            </a:pPr>
            <a:r>
              <a:rPr b="1" lang="en-US" sz="2600" spc="-1" strike="noStrike">
                <a:solidFill>
                  <a:srgbClr val="1c1c1c"/>
                </a:solidFill>
                <a:uFill>
                  <a:solidFill>
                    <a:srgbClr val="ffffff"/>
                  </a:solidFill>
                </a:uFill>
                <a:latin typeface="Source Sans Pro Semibold"/>
              </a:rPr>
              <a:t>-Yeryüzüne yakın küçük bir kütle,</a:t>
            </a:r>
            <a:endParaRPr b="1" lang="en-US" sz="2600" spc="-1" strike="noStrike">
              <a:solidFill>
                <a:srgbClr val="1c1c1c"/>
              </a:solidFill>
              <a:uFill>
                <a:solidFill>
                  <a:srgbClr val="ffffff"/>
                </a:solidFill>
              </a:uFill>
              <a:latin typeface="Source Sans Pro Semibold"/>
            </a:endParaRPr>
          </a:p>
          <a:p>
            <a:pPr>
              <a:spcAft>
                <a:spcPts val="1142"/>
              </a:spcAft>
            </a:pPr>
            <a:r>
              <a:rPr b="1" lang="en-US" sz="2600" spc="-1" strike="noStrike">
                <a:solidFill>
                  <a:srgbClr val="1c1c1c"/>
                </a:solidFill>
                <a:uFill>
                  <a:solidFill>
                    <a:srgbClr val="ffffff"/>
                  </a:solidFill>
                </a:uFill>
                <a:latin typeface="Source Sans Pro Semibold"/>
              </a:rPr>
              <a:t>-Öncekinden daha derinde fakat biraz büyük kütle,</a:t>
            </a:r>
            <a:endParaRPr b="1" lang="en-US" sz="2600" spc="-1" strike="noStrike">
              <a:solidFill>
                <a:srgbClr val="1c1c1c"/>
              </a:solidFill>
              <a:uFill>
                <a:solidFill>
                  <a:srgbClr val="ffffff"/>
                </a:solidFill>
              </a:uFill>
              <a:latin typeface="Source Sans Pro Semibold"/>
            </a:endParaRPr>
          </a:p>
          <a:p>
            <a:pPr>
              <a:spcAft>
                <a:spcPts val="1142"/>
              </a:spcAft>
            </a:pPr>
            <a:r>
              <a:rPr b="1" lang="en-US" sz="2600" spc="-1" strike="noStrike">
                <a:solidFill>
                  <a:srgbClr val="1c1c1c"/>
                </a:solidFill>
                <a:uFill>
                  <a:solidFill>
                    <a:srgbClr val="ffffff"/>
                  </a:solidFill>
                </a:uFill>
                <a:latin typeface="Source Sans Pro Semibold"/>
              </a:rPr>
              <a:t>-Farklı geometri ve yoğunluğa sahip kütle.</a:t>
            </a:r>
            <a:endParaRPr b="1" lang="en-US" sz="2600" spc="-1" strike="noStrike">
              <a:solidFill>
                <a:srgbClr val="1c1c1c"/>
              </a:solidFill>
              <a:uFill>
                <a:solidFill>
                  <a:srgbClr val="ffffff"/>
                </a:solidFill>
              </a:uFill>
              <a:latin typeface="Source Sans Pro Semibold"/>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TextShape 1"/>
          <p:cNvSpPr txBox="1"/>
          <p:nvPr/>
        </p:nvSpPr>
        <p:spPr>
          <a:xfrm>
            <a:off x="360000" y="360000"/>
            <a:ext cx="9360000" cy="900000"/>
          </a:xfrm>
          <a:prstGeom prst="rect">
            <a:avLst/>
          </a:prstGeom>
          <a:noFill/>
          <a:ln>
            <a:noFill/>
          </a:ln>
        </p:spPr>
        <p:txBody>
          <a:bodyPr lIns="0" rIns="0" tIns="0" bIns="0" anchor="b"/>
          <a:p>
            <a:r>
              <a:rPr b="1" lang="en-US" sz="3200" spc="-1" strike="noStrike">
                <a:solidFill>
                  <a:srgbClr val="ffffff"/>
                </a:solidFill>
                <a:uFill>
                  <a:solidFill>
                    <a:srgbClr val="ffffff"/>
                  </a:solidFill>
                </a:uFill>
                <a:latin typeface="Source Sans Pro Black"/>
              </a:rPr>
              <a:t>2.Newton'un evrensel kütle çekim yasası</a:t>
            </a:r>
            <a:endParaRPr b="1" lang="en-US" sz="3200" spc="-1" strike="noStrike">
              <a:solidFill>
                <a:srgbClr val="ffffff"/>
              </a:solidFill>
              <a:uFill>
                <a:solidFill>
                  <a:srgbClr val="ffffff"/>
                </a:solidFill>
              </a:uFill>
              <a:latin typeface="Source Sans Pro Black"/>
            </a:endParaRPr>
          </a:p>
        </p:txBody>
      </p:sp>
      <p:sp>
        <p:nvSpPr>
          <p:cNvPr id="97" name="TextShape 2"/>
          <p:cNvSpPr txBox="1"/>
          <p:nvPr/>
        </p:nvSpPr>
        <p:spPr>
          <a:xfrm>
            <a:off x="360000" y="1980000"/>
            <a:ext cx="9180000" cy="4680000"/>
          </a:xfrm>
          <a:prstGeom prst="rect">
            <a:avLst/>
          </a:prstGeom>
          <a:noFill/>
          <a:ln>
            <a:noFill/>
          </a:ln>
        </p:spPr>
        <p:txBody>
          <a:bodyPr lIns="0" rIns="0" tIns="0" bIns="0">
            <a:normAutofit/>
          </a:bodyPr>
          <a:p>
            <a:pPr>
              <a:spcAft>
                <a:spcPts val="1142"/>
              </a:spcAft>
            </a:pPr>
            <a:r>
              <a:rPr b="1" lang="en-US" sz="2600" spc="-1" strike="noStrike">
                <a:solidFill>
                  <a:srgbClr val="1c1c1c"/>
                </a:solidFill>
                <a:uFill>
                  <a:solidFill>
                    <a:srgbClr val="ffffff"/>
                  </a:solidFill>
                </a:uFill>
                <a:latin typeface="Source Sans Pro Semibold"/>
              </a:rPr>
              <a:t>Her bir noktasal kütle diğer noktasal kütleyi, ikisini birleştiren bir çizgi doğrultusundaki bir kuvvet ile çeker.Bu kuvvet bu iki kütlenin çarpımıyla doğru orantılı, aralarındaki mesafenin karesi ile ters orantılıdır:</a:t>
            </a:r>
            <a:endParaRPr b="1" lang="en-US" sz="2600" spc="-1" strike="noStrike">
              <a:solidFill>
                <a:srgbClr val="1c1c1c"/>
              </a:solidFill>
              <a:uFill>
                <a:solidFill>
                  <a:srgbClr val="ffffff"/>
                </a:solidFill>
              </a:uFill>
              <a:latin typeface="Source Sans Pro Semibold"/>
            </a:endParaRPr>
          </a:p>
          <a:p>
            <a:pPr>
              <a:spcAft>
                <a:spcPts val="1142"/>
              </a:spcAft>
            </a:pPr>
            <a:r>
              <a:rPr b="1" lang="en-US" sz="2600" spc="-1" strike="noStrike">
                <a:solidFill>
                  <a:srgbClr val="1c1c1c"/>
                </a:solidFill>
                <a:uFill>
                  <a:solidFill>
                    <a:srgbClr val="ffffff"/>
                  </a:solidFill>
                </a:uFill>
                <a:latin typeface="Source Sans Pro Semibold"/>
              </a:rPr>
              <a:t> </a:t>
            </a:r>
            <a:endParaRPr b="1" lang="en-US" sz="2600" spc="-1" strike="noStrike">
              <a:solidFill>
                <a:srgbClr val="1c1c1c"/>
              </a:solidFill>
              <a:uFill>
                <a:solidFill>
                  <a:srgbClr val="ffffff"/>
                </a:solidFill>
              </a:uFill>
              <a:latin typeface="Source Sans Pro Semibold"/>
            </a:endParaRPr>
          </a:p>
          <a:p>
            <a:pPr>
              <a:spcAft>
                <a:spcPts val="1142"/>
              </a:spcAft>
            </a:pPr>
            <a:r>
              <a:rPr b="1" lang="en-US" sz="2600" spc="-1" strike="noStrike">
                <a:solidFill>
                  <a:srgbClr val="1c1c1c"/>
                </a:solidFill>
                <a:uFill>
                  <a:solidFill>
                    <a:srgbClr val="ffffff"/>
                  </a:solidFill>
                </a:uFill>
                <a:latin typeface="Source Sans Pro Semibold"/>
              </a:rPr>
              <a:t> </a:t>
            </a:r>
            <a:endParaRPr b="1" lang="en-US" sz="2600" spc="-1" strike="noStrike">
              <a:solidFill>
                <a:srgbClr val="1c1c1c"/>
              </a:solidFill>
              <a:uFill>
                <a:solidFill>
                  <a:srgbClr val="ffffff"/>
                </a:solidFill>
              </a:uFill>
              <a:latin typeface="Source Sans Pro Semibold"/>
            </a:endParaRPr>
          </a:p>
          <a:p>
            <a:pPr>
              <a:spcAft>
                <a:spcPts val="1142"/>
              </a:spcAft>
            </a:pPr>
            <a:r>
              <a:rPr b="1" lang="en-US" sz="2600" spc="-1" strike="noStrike">
                <a:solidFill>
                  <a:srgbClr val="1c1c1c"/>
                </a:solidFill>
                <a:uFill>
                  <a:solidFill>
                    <a:srgbClr val="ffffff"/>
                  </a:solidFill>
                </a:uFill>
                <a:latin typeface="Source Sans Pro Semibold"/>
              </a:rPr>
              <a:t>Burada:</a:t>
            </a:r>
            <a:endParaRPr b="1" lang="en-US" sz="2600" spc="-1" strike="noStrike">
              <a:solidFill>
                <a:srgbClr val="1c1c1c"/>
              </a:solidFill>
              <a:uFill>
                <a:solidFill>
                  <a:srgbClr val="ffffff"/>
                </a:solidFill>
              </a:uFill>
              <a:latin typeface="Source Sans Pro Semibold"/>
            </a:endParaRPr>
          </a:p>
          <a:p>
            <a:pPr>
              <a:spcAft>
                <a:spcPts val="1142"/>
              </a:spcAft>
            </a:pPr>
            <a:r>
              <a:rPr b="1" lang="en-US" sz="2600" spc="-1" strike="noStrike">
                <a:solidFill>
                  <a:srgbClr val="1c1c1c"/>
                </a:solidFill>
                <a:uFill>
                  <a:solidFill>
                    <a:srgbClr val="ffffff"/>
                  </a:solidFill>
                </a:uFill>
                <a:latin typeface="Source Sans Pro Semibold"/>
              </a:rPr>
              <a:t>F iki kütle arasındaki çekim kuvvetinin büyüklüğü,</a:t>
            </a:r>
            <a:endParaRPr b="1" lang="en-US" sz="2600" spc="-1" strike="noStrike">
              <a:solidFill>
                <a:srgbClr val="1c1c1c"/>
              </a:solidFill>
              <a:uFill>
                <a:solidFill>
                  <a:srgbClr val="ffffff"/>
                </a:solidFill>
              </a:uFill>
              <a:latin typeface="Source Sans Pro Semibold"/>
            </a:endParaRPr>
          </a:p>
          <a:p>
            <a:pPr>
              <a:spcAft>
                <a:spcPts val="1142"/>
              </a:spcAft>
            </a:pPr>
            <a:r>
              <a:rPr b="1" lang="en-US" sz="2600" spc="-1" strike="noStrike">
                <a:solidFill>
                  <a:srgbClr val="1c1c1c"/>
                </a:solidFill>
                <a:uFill>
                  <a:solidFill>
                    <a:srgbClr val="ffffff"/>
                  </a:solidFill>
                </a:uFill>
                <a:latin typeface="Source Sans Pro Semibold"/>
              </a:rPr>
              <a:t>G Evrensel çekim sabiti 6.67 × 10-11 Nm^2 kg^2 ,</a:t>
            </a:r>
            <a:endParaRPr b="1" lang="en-US" sz="2600" spc="-1" strike="noStrike">
              <a:solidFill>
                <a:srgbClr val="1c1c1c"/>
              </a:solidFill>
              <a:uFill>
                <a:solidFill>
                  <a:srgbClr val="ffffff"/>
                </a:solidFill>
              </a:uFill>
              <a:latin typeface="Source Sans Pro Semibold"/>
            </a:endParaRPr>
          </a:p>
          <a:p>
            <a:pPr>
              <a:spcAft>
                <a:spcPts val="1142"/>
              </a:spcAft>
            </a:pPr>
            <a:r>
              <a:rPr b="1" lang="en-US" sz="2600" spc="-1" strike="noStrike">
                <a:solidFill>
                  <a:srgbClr val="1c1c1c"/>
                </a:solidFill>
                <a:uFill>
                  <a:solidFill>
                    <a:srgbClr val="ffffff"/>
                  </a:solidFill>
                </a:uFill>
                <a:latin typeface="Source Sans Pro Semibold"/>
              </a:rPr>
              <a:t>m1 birinci kütlenin büyüklüğü,</a:t>
            </a:r>
            <a:endParaRPr b="1" lang="en-US" sz="2600" spc="-1" strike="noStrike">
              <a:solidFill>
                <a:srgbClr val="1c1c1c"/>
              </a:solidFill>
              <a:uFill>
                <a:solidFill>
                  <a:srgbClr val="ffffff"/>
                </a:solidFill>
              </a:uFill>
              <a:latin typeface="Source Sans Pro Semibold"/>
            </a:endParaRPr>
          </a:p>
          <a:p>
            <a:pPr>
              <a:spcAft>
                <a:spcPts val="1142"/>
              </a:spcAft>
            </a:pPr>
            <a:r>
              <a:rPr b="1" lang="en-US" sz="2600" spc="-1" strike="noStrike">
                <a:solidFill>
                  <a:srgbClr val="1c1c1c"/>
                </a:solidFill>
                <a:uFill>
                  <a:solidFill>
                    <a:srgbClr val="ffffff"/>
                  </a:solidFill>
                </a:uFill>
                <a:latin typeface="Source Sans Pro Semibold"/>
              </a:rPr>
              <a:t>m2 ikinci kütlenin büyüklüğü,</a:t>
            </a:r>
            <a:endParaRPr b="1" lang="en-US" sz="2600" spc="-1" strike="noStrike">
              <a:solidFill>
                <a:srgbClr val="1c1c1c"/>
              </a:solidFill>
              <a:uFill>
                <a:solidFill>
                  <a:srgbClr val="ffffff"/>
                </a:solidFill>
              </a:uFill>
              <a:latin typeface="Source Sans Pro Semibold"/>
            </a:endParaRPr>
          </a:p>
          <a:p>
            <a:pPr>
              <a:spcAft>
                <a:spcPts val="1142"/>
              </a:spcAft>
            </a:pPr>
            <a:r>
              <a:rPr b="1" lang="en-US" sz="2600" spc="-1" strike="noStrike">
                <a:solidFill>
                  <a:srgbClr val="1c1c1c"/>
                </a:solidFill>
                <a:uFill>
                  <a:solidFill>
                    <a:srgbClr val="ffffff"/>
                  </a:solidFill>
                </a:uFill>
                <a:latin typeface="Source Sans Pro Semibold"/>
              </a:rPr>
              <a:t>r ise iki kütle arasındaki mesafedir.</a:t>
            </a:r>
            <a:endParaRPr b="1" lang="en-US" sz="2600" spc="-1" strike="noStrike">
              <a:solidFill>
                <a:srgbClr val="1c1c1c"/>
              </a:solidFill>
              <a:uFill>
                <a:solidFill>
                  <a:srgbClr val="ffffff"/>
                </a:solidFill>
              </a:uFill>
              <a:latin typeface="Source Sans Pro Semibold"/>
            </a:endParaRPr>
          </a:p>
        </p:txBody>
      </p:sp>
      <mc:AlternateContent>
        <mc:Choice xmlns:a14="http://schemas.microsoft.com/office/drawing/2010/main" Requires="a14">
          <p:sp>
            <p:nvSpPr>
              <p:cNvPr id="98" name="Formula 3"/>
              <p:cNvSpPr txBox="1"/>
              <p:nvPr/>
            </p:nvSpPr>
            <p:spPr>
              <a:xfrm>
                <a:off x="453240" y="3224160"/>
                <a:ext cx="858240" cy="415440"/>
              </a:xfrm>
              <a:prstGeom prst="rect">
                <a:avLst/>
              </a:prstGeom>
            </p:spPr>
            <p:txBody>
              <a:bodyPr/>
              <a:p>
                <a14:m>
                  <m:oMath xmlns:m="http://schemas.openxmlformats.org/officeDocument/2006/math">
                    <m:r>
                      <m:t xml:space="preserve">F</m:t>
                    </m:r>
                    <m:r>
                      <m:t xml:space="preserve">=</m:t>
                    </m:r>
                    <m:r>
                      <m:t xml:space="preserve">G</m:t>
                    </m:r>
                    <m:f>
                      <m:num>
                        <m:sSub>
                          <m:e>
                            <m:r>
                              <m:t xml:space="preserve">m</m:t>
                            </m:r>
                          </m:e>
                          <m:sub>
                            <m:r>
                              <m:t xml:space="preserve">1</m:t>
                            </m:r>
                          </m:sub>
                        </m:sSub>
                        <m:r>
                          <m:t xml:space="preserve"> </m:t>
                        </m:r>
                        <m:sSub>
                          <m:e>
                            <m:r>
                              <m:t xml:space="preserve">m</m:t>
                            </m:r>
                          </m:e>
                          <m:sub>
                            <m:r>
                              <m:t xml:space="preserve">2</m:t>
                            </m:r>
                          </m:sub>
                        </m:sSub>
                      </m:num>
                      <m:den>
                        <m:sSup>
                          <m:e>
                            <m:r>
                              <m:t xml:space="preserve">r</m:t>
                            </m:r>
                          </m:e>
                          <m:sup>
                            <m:r>
                              <m:t xml:space="preserve">2</m:t>
                            </m:r>
                          </m:sup>
                        </m:sSup>
                      </m:den>
                    </m:f>
                  </m:oMath>
                </a14:m>
              </a:p>
            </p:txBody>
          </p:sp>
        </mc:Choice>
        <mc:Fallback/>
      </mc:AlternateContent>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TextShape 1"/>
          <p:cNvSpPr txBox="1"/>
          <p:nvPr/>
        </p:nvSpPr>
        <p:spPr>
          <a:xfrm>
            <a:off x="360000" y="360000"/>
            <a:ext cx="9360000" cy="900000"/>
          </a:xfrm>
          <a:prstGeom prst="rect">
            <a:avLst/>
          </a:prstGeom>
          <a:noFill/>
          <a:ln>
            <a:noFill/>
          </a:ln>
        </p:spPr>
        <p:txBody>
          <a:bodyPr lIns="0" rIns="0" tIns="0" bIns="0" anchor="b"/>
          <a:p>
            <a:r>
              <a:rPr b="1" lang="en-US" sz="3200" spc="-1" strike="noStrike">
                <a:solidFill>
                  <a:srgbClr val="ffffff"/>
                </a:solidFill>
                <a:uFill>
                  <a:solidFill>
                    <a:srgbClr val="ffffff"/>
                  </a:solidFill>
                </a:uFill>
                <a:latin typeface="Source Sans Pro Black"/>
              </a:rPr>
              <a:t>3.Gravite Yönteminde Ölçülerin Alınması</a:t>
            </a:r>
            <a:br/>
            <a:r>
              <a:rPr b="1" lang="en-US" sz="3200" spc="-1" strike="noStrike">
                <a:solidFill>
                  <a:srgbClr val="ffffff"/>
                </a:solidFill>
                <a:uFill>
                  <a:solidFill>
                    <a:srgbClr val="ffffff"/>
                  </a:solidFill>
                </a:uFill>
                <a:latin typeface="Source Sans Pro Black"/>
              </a:rPr>
              <a:t>3.1 Ölçülerin Alınması</a:t>
            </a:r>
            <a:endParaRPr b="1" lang="en-US" sz="3200" spc="-1" strike="noStrike">
              <a:solidFill>
                <a:srgbClr val="ffffff"/>
              </a:solidFill>
              <a:uFill>
                <a:solidFill>
                  <a:srgbClr val="ffffff"/>
                </a:solidFill>
              </a:uFill>
              <a:latin typeface="Source Sans Pro Black"/>
            </a:endParaRPr>
          </a:p>
        </p:txBody>
      </p:sp>
      <p:sp>
        <p:nvSpPr>
          <p:cNvPr id="100" name="TextShape 2"/>
          <p:cNvSpPr txBox="1"/>
          <p:nvPr/>
        </p:nvSpPr>
        <p:spPr>
          <a:xfrm>
            <a:off x="360000" y="1980000"/>
            <a:ext cx="9180000" cy="4680000"/>
          </a:xfrm>
          <a:prstGeom prst="rect">
            <a:avLst/>
          </a:prstGeom>
          <a:noFill/>
          <a:ln>
            <a:noFill/>
          </a:ln>
        </p:spPr>
        <p:txBody>
          <a:bodyPr lIns="0" rIns="0" tIns="0" bIns="0">
            <a:normAutofit/>
          </a:bodyPr>
          <a:p>
            <a:pPr>
              <a:spcAft>
                <a:spcPts val="1142"/>
              </a:spcAft>
            </a:pPr>
            <a:r>
              <a:rPr b="1" lang="en-US" sz="2600" spc="-1" strike="noStrike">
                <a:solidFill>
                  <a:srgbClr val="1c1c1c"/>
                </a:solidFill>
                <a:uFill>
                  <a:solidFill>
                    <a:srgbClr val="ffffff"/>
                  </a:solidFill>
                </a:uFill>
                <a:latin typeface="Source Sans Pro Semibold"/>
              </a:rPr>
              <a:t>-Ölçülere gravimetre adı verilen cihazla alınır.</a:t>
            </a:r>
            <a:endParaRPr b="1" lang="en-US" sz="2600" spc="-1" strike="noStrike">
              <a:solidFill>
                <a:srgbClr val="1c1c1c"/>
              </a:solidFill>
              <a:uFill>
                <a:solidFill>
                  <a:srgbClr val="ffffff"/>
                </a:solidFill>
              </a:uFill>
              <a:latin typeface="Source Sans Pro Semibold"/>
            </a:endParaRPr>
          </a:p>
          <a:p>
            <a:pPr>
              <a:spcAft>
                <a:spcPts val="1142"/>
              </a:spcAft>
            </a:pPr>
            <a:r>
              <a:rPr b="1" lang="en-US" sz="2600" spc="-1" strike="noStrike">
                <a:solidFill>
                  <a:srgbClr val="1c1c1c"/>
                </a:solidFill>
                <a:uFill>
                  <a:solidFill>
                    <a:srgbClr val="ffffff"/>
                  </a:solidFill>
                </a:uFill>
                <a:latin typeface="Source Sans Pro Semibold"/>
              </a:rPr>
              <a:t>-Ölçüler mutlak veya bağıl olarak alınır.</a:t>
            </a:r>
            <a:endParaRPr b="1" lang="en-US" sz="2600" spc="-1" strike="noStrike">
              <a:solidFill>
                <a:srgbClr val="1c1c1c"/>
              </a:solidFill>
              <a:uFill>
                <a:solidFill>
                  <a:srgbClr val="ffffff"/>
                </a:solidFill>
              </a:uFill>
              <a:latin typeface="Source Sans Pro Semibold"/>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TextShape 1"/>
          <p:cNvSpPr txBox="1"/>
          <p:nvPr/>
        </p:nvSpPr>
        <p:spPr>
          <a:xfrm>
            <a:off x="360000" y="360000"/>
            <a:ext cx="9360000" cy="900000"/>
          </a:xfrm>
          <a:prstGeom prst="rect">
            <a:avLst/>
          </a:prstGeom>
          <a:noFill/>
          <a:ln>
            <a:noFill/>
          </a:ln>
        </p:spPr>
        <p:txBody>
          <a:bodyPr lIns="0" rIns="0" tIns="0" bIns="0" anchor="b"/>
          <a:p>
            <a:r>
              <a:rPr b="1" lang="en-US" sz="3200" spc="-1" strike="noStrike">
                <a:solidFill>
                  <a:srgbClr val="ffffff"/>
                </a:solidFill>
                <a:uFill>
                  <a:solidFill>
                    <a:srgbClr val="ffffff"/>
                  </a:solidFill>
                </a:uFill>
                <a:latin typeface="Source Sans Pro Black"/>
              </a:rPr>
              <a:t>3.2Baz Taşınması</a:t>
            </a:r>
            <a:endParaRPr b="1" lang="en-US" sz="3200" spc="-1" strike="noStrike">
              <a:solidFill>
                <a:srgbClr val="ffffff"/>
              </a:solidFill>
              <a:uFill>
                <a:solidFill>
                  <a:srgbClr val="ffffff"/>
                </a:solidFill>
              </a:uFill>
              <a:latin typeface="Source Sans Pro Black"/>
            </a:endParaRPr>
          </a:p>
        </p:txBody>
      </p:sp>
      <p:sp>
        <p:nvSpPr>
          <p:cNvPr id="102" name="TextShape 2"/>
          <p:cNvSpPr txBox="1"/>
          <p:nvPr/>
        </p:nvSpPr>
        <p:spPr>
          <a:xfrm>
            <a:off x="360000" y="1980000"/>
            <a:ext cx="9180000" cy="4680000"/>
          </a:xfrm>
          <a:prstGeom prst="rect">
            <a:avLst/>
          </a:prstGeom>
          <a:noFill/>
          <a:ln>
            <a:noFill/>
          </a:ln>
        </p:spPr>
        <p:txBody>
          <a:bodyPr lIns="0" rIns="0" tIns="0" bIns="0">
            <a:normAutofit/>
          </a:bodyPr>
          <a:p>
            <a:pPr>
              <a:spcAft>
                <a:spcPts val="1142"/>
              </a:spcAft>
            </a:pPr>
            <a:r>
              <a:rPr b="1" lang="en-US" sz="2600" spc="-1" strike="noStrike">
                <a:solidFill>
                  <a:srgbClr val="1c1c1c"/>
                </a:solidFill>
                <a:uFill>
                  <a:solidFill>
                    <a:srgbClr val="ffffff"/>
                  </a:solidFill>
                </a:uFill>
                <a:latin typeface="Source Sans Pro Semibold"/>
              </a:rPr>
              <a:t>Gravite yönteminde etüd edilecek sahanın yakınlarında bir baz istasyonu yoksa yakınlarda bulunan bir uluslararası baz istasyonundan baz taşınmalıdır.</a:t>
            </a:r>
            <a:endParaRPr b="1" lang="en-US" sz="2600" spc="-1" strike="noStrike">
              <a:solidFill>
                <a:srgbClr val="1c1c1c"/>
              </a:solidFill>
              <a:uFill>
                <a:solidFill>
                  <a:srgbClr val="ffffff"/>
                </a:solidFill>
              </a:uFill>
              <a:latin typeface="Source Sans Pro Semibold"/>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TextShape 1"/>
          <p:cNvSpPr txBox="1"/>
          <p:nvPr/>
        </p:nvSpPr>
        <p:spPr>
          <a:xfrm>
            <a:off x="360000" y="360000"/>
            <a:ext cx="9360000" cy="900000"/>
          </a:xfrm>
          <a:prstGeom prst="rect">
            <a:avLst/>
          </a:prstGeom>
          <a:noFill/>
          <a:ln>
            <a:noFill/>
          </a:ln>
        </p:spPr>
        <p:txBody>
          <a:bodyPr lIns="0" rIns="0" tIns="0" bIns="0" anchor="b"/>
          <a:p>
            <a:r>
              <a:rPr b="1" lang="en-US" sz="3200" spc="-1" strike="noStrike">
                <a:solidFill>
                  <a:srgbClr val="ffffff"/>
                </a:solidFill>
                <a:uFill>
                  <a:solidFill>
                    <a:srgbClr val="ffffff"/>
                  </a:solidFill>
                </a:uFill>
                <a:latin typeface="Source Sans Pro Black"/>
              </a:rPr>
              <a:t>3.3 Gravimetreler</a:t>
            </a:r>
            <a:endParaRPr b="1" lang="en-US" sz="3200" spc="-1" strike="noStrike">
              <a:solidFill>
                <a:srgbClr val="ffffff"/>
              </a:solidFill>
              <a:uFill>
                <a:solidFill>
                  <a:srgbClr val="ffffff"/>
                </a:solidFill>
              </a:uFill>
              <a:latin typeface="Source Sans Pro Black"/>
            </a:endParaRPr>
          </a:p>
        </p:txBody>
      </p:sp>
      <p:sp>
        <p:nvSpPr>
          <p:cNvPr id="104" name="TextShape 2"/>
          <p:cNvSpPr txBox="1"/>
          <p:nvPr/>
        </p:nvSpPr>
        <p:spPr>
          <a:xfrm>
            <a:off x="360000" y="1980000"/>
            <a:ext cx="9180000" cy="4680000"/>
          </a:xfrm>
          <a:prstGeom prst="rect">
            <a:avLst/>
          </a:prstGeom>
          <a:noFill/>
          <a:ln>
            <a:noFill/>
          </a:ln>
        </p:spPr>
        <p:txBody>
          <a:bodyPr lIns="0" rIns="0" tIns="0" bIns="0">
            <a:normAutofit/>
          </a:bodyPr>
          <a:p>
            <a:pPr>
              <a:spcAft>
                <a:spcPts val="1142"/>
              </a:spcAft>
            </a:pPr>
            <a:r>
              <a:rPr b="1" lang="en-US" sz="2600" spc="-1" strike="noStrike">
                <a:solidFill>
                  <a:srgbClr val="1c1c1c"/>
                </a:solidFill>
                <a:uFill>
                  <a:solidFill>
                    <a:srgbClr val="ffffff"/>
                  </a:solidFill>
                </a:uFill>
                <a:latin typeface="Source Sans Pro Semibold"/>
              </a:rPr>
              <a:t>İki çeşit gravimetre vardır.</a:t>
            </a:r>
            <a:endParaRPr b="1" lang="en-US" sz="2600" spc="-1" strike="noStrike">
              <a:solidFill>
                <a:srgbClr val="1c1c1c"/>
              </a:solidFill>
              <a:uFill>
                <a:solidFill>
                  <a:srgbClr val="ffffff"/>
                </a:solidFill>
              </a:uFill>
              <a:latin typeface="Source Sans Pro Semibold"/>
            </a:endParaRPr>
          </a:p>
          <a:p>
            <a:pPr>
              <a:spcAft>
                <a:spcPts val="1142"/>
              </a:spcAft>
            </a:pPr>
            <a:r>
              <a:rPr b="1" lang="en-US" sz="2600" spc="-1" strike="noStrike">
                <a:solidFill>
                  <a:srgbClr val="1c1c1c"/>
                </a:solidFill>
                <a:uFill>
                  <a:solidFill>
                    <a:srgbClr val="ffffff"/>
                  </a:solidFill>
                </a:uFill>
                <a:latin typeface="Source Sans Pro Semibold"/>
              </a:rPr>
              <a:t>-Astatik olmayan gravimetre aletleri:Sarkaç ve burulma Tortion terazisi bunlara örnek teşkil eder.</a:t>
            </a:r>
            <a:endParaRPr b="1" lang="en-US" sz="2600" spc="-1" strike="noStrike">
              <a:solidFill>
                <a:srgbClr val="1c1c1c"/>
              </a:solidFill>
              <a:uFill>
                <a:solidFill>
                  <a:srgbClr val="ffffff"/>
                </a:solidFill>
              </a:uFill>
              <a:latin typeface="Source Sans Pro Semibold"/>
            </a:endParaRPr>
          </a:p>
          <a:p>
            <a:pPr>
              <a:spcAft>
                <a:spcPts val="1142"/>
              </a:spcAft>
            </a:pPr>
            <a:r>
              <a:rPr b="1" lang="en-US" sz="2600" spc="-1" strike="noStrike">
                <a:solidFill>
                  <a:srgbClr val="1c1c1c"/>
                </a:solidFill>
                <a:uFill>
                  <a:solidFill>
                    <a:srgbClr val="ffffff"/>
                  </a:solidFill>
                </a:uFill>
                <a:latin typeface="Source Sans Pro Semibold"/>
              </a:rPr>
              <a:t>-Astatik gravimetreler:Modern gravite aletleridir.Worden-Master</a:t>
            </a:r>
            <a:endParaRPr b="1" lang="en-US" sz="2600" spc="-1" strike="noStrike">
              <a:solidFill>
                <a:srgbClr val="1c1c1c"/>
              </a:solidFill>
              <a:uFill>
                <a:solidFill>
                  <a:srgbClr val="ffffff"/>
                </a:solidFill>
              </a:uFill>
              <a:latin typeface="Source Sans Pro Semibold"/>
            </a:endParaRPr>
          </a:p>
          <a:p>
            <a:pPr>
              <a:spcAft>
                <a:spcPts val="1142"/>
              </a:spcAft>
            </a:pPr>
            <a:r>
              <a:rPr b="1" lang="en-US" sz="2600" spc="-1" strike="noStrike">
                <a:solidFill>
                  <a:srgbClr val="1c1c1c"/>
                </a:solidFill>
                <a:uFill>
                  <a:solidFill>
                    <a:srgbClr val="ffffff"/>
                  </a:solidFill>
                </a:uFill>
                <a:latin typeface="Source Sans Pro Semibold"/>
              </a:rPr>
              <a:t>Ve Lacosta-Romberg bunlara örnekdir.</a:t>
            </a:r>
            <a:endParaRPr b="1" lang="en-US" sz="2600" spc="-1" strike="noStrike">
              <a:solidFill>
                <a:srgbClr val="1c1c1c"/>
              </a:solidFill>
              <a:uFill>
                <a:solidFill>
                  <a:srgbClr val="ffffff"/>
                </a:solidFill>
              </a:uFill>
              <a:latin typeface="Source Sans Pro Semibold"/>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TotalTime>
  <Application>LibreOffice/5.3.6.1$Windows_x86 LibreOffice_project/686f202eff87ef707079aeb7f485847613344eb7</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2017-11-30T01:10:00Z</dcterms:created>
  <dc:creator/>
  <dc:description/>
  <dc:language>en-US</dc:language>
  <cp:lastModifiedBy/>
  <dcterms:modified xsi:type="dcterms:W3CDTF">2017-11-30T03:07:54Z</dcterms:modified>
  <cp:revision>2</cp:revision>
  <dc:subject/>
  <dc:title/>
</cp:coreProperties>
</file>