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media/image3.png" ContentType="image/png"/>
  <Override PartName="/ppt/media/image1.jpeg" ContentType="image/jpeg"/>
  <Override PartName="/ppt/media/image9.wmf" ContentType="image/x-wmf"/>
  <Override PartName="/ppt/media/image2.png" ContentType="image/png"/>
  <Override PartName="/ppt/media/image5.png" ContentType="image/png"/>
  <Override PartName="/ppt/media/image4.wmf" ContentType="image/x-wmf"/>
  <Override PartName="/ppt/media/image6.png" ContentType="image/png"/>
  <Override PartName="/ppt/media/image7.wmf" ContentType="image/x-wmf"/>
  <Override PartName="/ppt/media/image8.wmf" ContentType="image/x-wmf"/>
  <Override PartName="/ppt/media/image10.wmf" ContentType="image/x-wmf"/>
  <Override PartName="/ppt/media/image11.wmf" ContentType="image/x-wmf"/>
  <Override PartName="/ppt/media/image12.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31" name="PlaceHolder 2"/>
          <p:cNvSpPr>
            <a:spLocks noGrp="1"/>
          </p:cNvSpPr>
          <p:nvPr>
            <p:ph type="body"/>
          </p:nvPr>
        </p:nvSpPr>
        <p:spPr>
          <a:xfrm>
            <a:off x="360000" y="1980000"/>
            <a:ext cx="91800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32" name="PlaceHolder 3"/>
          <p:cNvSpPr>
            <a:spLocks noGrp="1"/>
          </p:cNvSpPr>
          <p:nvPr>
            <p:ph type="body"/>
          </p:nvPr>
        </p:nvSpPr>
        <p:spPr>
          <a:xfrm>
            <a:off x="360000" y="4424400"/>
            <a:ext cx="91800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34" name="PlaceHolder 2"/>
          <p:cNvSpPr>
            <a:spLocks noGrp="1"/>
          </p:cNvSpPr>
          <p:nvPr>
            <p:ph type="body"/>
          </p:nvPr>
        </p:nvSpPr>
        <p:spPr>
          <a:xfrm>
            <a:off x="36000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35" name="PlaceHolder 3"/>
          <p:cNvSpPr>
            <a:spLocks noGrp="1"/>
          </p:cNvSpPr>
          <p:nvPr>
            <p:ph type="body"/>
          </p:nvPr>
        </p:nvSpPr>
        <p:spPr>
          <a:xfrm>
            <a:off x="506376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36" name="PlaceHolder 4"/>
          <p:cNvSpPr>
            <a:spLocks noGrp="1"/>
          </p:cNvSpPr>
          <p:nvPr>
            <p:ph type="body"/>
          </p:nvPr>
        </p:nvSpPr>
        <p:spPr>
          <a:xfrm>
            <a:off x="506376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37" name="PlaceHolder 5"/>
          <p:cNvSpPr>
            <a:spLocks noGrp="1"/>
          </p:cNvSpPr>
          <p:nvPr>
            <p:ph type="body"/>
          </p:nvPr>
        </p:nvSpPr>
        <p:spPr>
          <a:xfrm>
            <a:off x="36000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39" name="PlaceHolder 2"/>
          <p:cNvSpPr>
            <a:spLocks noGrp="1"/>
          </p:cNvSpPr>
          <p:nvPr>
            <p:ph type="body"/>
          </p:nvPr>
        </p:nvSpPr>
        <p:spPr>
          <a:xfrm>
            <a:off x="360000" y="19800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40" name="PlaceHolder 3"/>
          <p:cNvSpPr>
            <a:spLocks noGrp="1"/>
          </p:cNvSpPr>
          <p:nvPr>
            <p:ph type="body"/>
          </p:nvPr>
        </p:nvSpPr>
        <p:spPr>
          <a:xfrm>
            <a:off x="3463920" y="19800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41" name="PlaceHolder 4"/>
          <p:cNvSpPr>
            <a:spLocks noGrp="1"/>
          </p:cNvSpPr>
          <p:nvPr>
            <p:ph type="body"/>
          </p:nvPr>
        </p:nvSpPr>
        <p:spPr>
          <a:xfrm>
            <a:off x="6567480" y="19800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42" name="PlaceHolder 5"/>
          <p:cNvSpPr>
            <a:spLocks noGrp="1"/>
          </p:cNvSpPr>
          <p:nvPr>
            <p:ph type="body"/>
          </p:nvPr>
        </p:nvSpPr>
        <p:spPr>
          <a:xfrm>
            <a:off x="6567480" y="44244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43" name="PlaceHolder 6"/>
          <p:cNvSpPr>
            <a:spLocks noGrp="1"/>
          </p:cNvSpPr>
          <p:nvPr>
            <p:ph type="body"/>
          </p:nvPr>
        </p:nvSpPr>
        <p:spPr>
          <a:xfrm>
            <a:off x="3463920" y="44244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44" name="PlaceHolder 7"/>
          <p:cNvSpPr>
            <a:spLocks noGrp="1"/>
          </p:cNvSpPr>
          <p:nvPr>
            <p:ph type="body"/>
          </p:nvPr>
        </p:nvSpPr>
        <p:spPr>
          <a:xfrm>
            <a:off x="360000" y="44244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1"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52" name="PlaceHolder 2"/>
          <p:cNvSpPr>
            <a:spLocks noGrp="1"/>
          </p:cNvSpPr>
          <p:nvPr>
            <p:ph type="subTitle"/>
          </p:nvPr>
        </p:nvSpPr>
        <p:spPr>
          <a:xfrm>
            <a:off x="360000" y="1980000"/>
            <a:ext cx="9180000" cy="4680000"/>
          </a:xfrm>
          <a:prstGeom prst="rect">
            <a:avLst/>
          </a:prstGeom>
        </p:spPr>
        <p:txBody>
          <a:bodyPr lIns="0" rIns="0" tIns="0" bIns="0"/>
          <a:p>
            <a:endParaRPr b="0" lang="en-US" sz="2600" spc="-1" strike="noStrike">
              <a:solidFill>
                <a:srgbClr val="1c1c1c"/>
              </a:solidFill>
              <a:uFill>
                <a:solidFill>
                  <a:srgbClr val="ffffff"/>
                </a:solidFill>
              </a:uFill>
              <a:latin typeface="Source Sans Pro Light"/>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54" name="PlaceHolder 2"/>
          <p:cNvSpPr>
            <a:spLocks noGrp="1"/>
          </p:cNvSpPr>
          <p:nvPr>
            <p:ph type="body"/>
          </p:nvPr>
        </p:nvSpPr>
        <p:spPr>
          <a:xfrm>
            <a:off x="360000" y="1980000"/>
            <a:ext cx="918000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56" name="PlaceHolder 2"/>
          <p:cNvSpPr>
            <a:spLocks noGrp="1"/>
          </p:cNvSpPr>
          <p:nvPr>
            <p:ph type="body"/>
          </p:nvPr>
        </p:nvSpPr>
        <p:spPr>
          <a:xfrm>
            <a:off x="36000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57" name="PlaceHolder 3"/>
          <p:cNvSpPr>
            <a:spLocks noGrp="1"/>
          </p:cNvSpPr>
          <p:nvPr>
            <p:ph type="body"/>
          </p:nvPr>
        </p:nvSpPr>
        <p:spPr>
          <a:xfrm>
            <a:off x="506376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8"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9" name="PlaceHolder 1"/>
          <p:cNvSpPr>
            <a:spLocks noGrp="1"/>
          </p:cNvSpPr>
          <p:nvPr>
            <p:ph type="subTitle"/>
          </p:nvPr>
        </p:nvSpPr>
        <p:spPr>
          <a:xfrm>
            <a:off x="360000" y="360000"/>
            <a:ext cx="9360000" cy="4173120"/>
          </a:xfrm>
          <a:prstGeom prst="rect">
            <a:avLst/>
          </a:prstGeom>
        </p:spPr>
        <p:txBody>
          <a:bodyPr lIns="0" rIns="0" tIns="0" bIns="0"/>
          <a:p>
            <a:endParaRPr b="0" lang="en-US" sz="2600" spc="-1" strike="noStrike">
              <a:solidFill>
                <a:srgbClr val="1c1c1c"/>
              </a:solidFill>
              <a:uFill>
                <a:solidFill>
                  <a:srgbClr val="ffffff"/>
                </a:solidFill>
              </a:uFill>
              <a:latin typeface="Source Sans Pro Light"/>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61" name="PlaceHolder 2"/>
          <p:cNvSpPr>
            <a:spLocks noGrp="1"/>
          </p:cNvSpPr>
          <p:nvPr>
            <p:ph type="body"/>
          </p:nvPr>
        </p:nvSpPr>
        <p:spPr>
          <a:xfrm>
            <a:off x="36000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62" name="PlaceHolder 3"/>
          <p:cNvSpPr>
            <a:spLocks noGrp="1"/>
          </p:cNvSpPr>
          <p:nvPr>
            <p:ph type="body"/>
          </p:nvPr>
        </p:nvSpPr>
        <p:spPr>
          <a:xfrm>
            <a:off x="36000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63" name="PlaceHolder 4"/>
          <p:cNvSpPr>
            <a:spLocks noGrp="1"/>
          </p:cNvSpPr>
          <p:nvPr>
            <p:ph type="body"/>
          </p:nvPr>
        </p:nvSpPr>
        <p:spPr>
          <a:xfrm>
            <a:off x="506376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10" name="PlaceHolder 2"/>
          <p:cNvSpPr>
            <a:spLocks noGrp="1"/>
          </p:cNvSpPr>
          <p:nvPr>
            <p:ph type="subTitle"/>
          </p:nvPr>
        </p:nvSpPr>
        <p:spPr>
          <a:xfrm>
            <a:off x="360000" y="1980000"/>
            <a:ext cx="9180000" cy="4680000"/>
          </a:xfrm>
          <a:prstGeom prst="rect">
            <a:avLst/>
          </a:prstGeom>
        </p:spPr>
        <p:txBody>
          <a:bodyPr lIns="0" rIns="0" tIns="0" bIns="0"/>
          <a:p>
            <a:endParaRPr b="0" lang="en-US" sz="2600" spc="-1" strike="noStrike">
              <a:solidFill>
                <a:srgbClr val="1c1c1c"/>
              </a:solidFill>
              <a:uFill>
                <a:solidFill>
                  <a:srgbClr val="ffffff"/>
                </a:solidFill>
              </a:uFill>
              <a:latin typeface="Source Sans Pro Light"/>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65" name="PlaceHolder 2"/>
          <p:cNvSpPr>
            <a:spLocks noGrp="1"/>
          </p:cNvSpPr>
          <p:nvPr>
            <p:ph type="body"/>
          </p:nvPr>
        </p:nvSpPr>
        <p:spPr>
          <a:xfrm>
            <a:off x="36000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66" name="PlaceHolder 3"/>
          <p:cNvSpPr>
            <a:spLocks noGrp="1"/>
          </p:cNvSpPr>
          <p:nvPr>
            <p:ph type="body"/>
          </p:nvPr>
        </p:nvSpPr>
        <p:spPr>
          <a:xfrm>
            <a:off x="506376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67" name="PlaceHolder 4"/>
          <p:cNvSpPr>
            <a:spLocks noGrp="1"/>
          </p:cNvSpPr>
          <p:nvPr>
            <p:ph type="body"/>
          </p:nvPr>
        </p:nvSpPr>
        <p:spPr>
          <a:xfrm>
            <a:off x="506376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69" name="PlaceHolder 2"/>
          <p:cNvSpPr>
            <a:spLocks noGrp="1"/>
          </p:cNvSpPr>
          <p:nvPr>
            <p:ph type="body"/>
          </p:nvPr>
        </p:nvSpPr>
        <p:spPr>
          <a:xfrm>
            <a:off x="36000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70" name="PlaceHolder 3"/>
          <p:cNvSpPr>
            <a:spLocks noGrp="1"/>
          </p:cNvSpPr>
          <p:nvPr>
            <p:ph type="body"/>
          </p:nvPr>
        </p:nvSpPr>
        <p:spPr>
          <a:xfrm>
            <a:off x="506376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71" name="PlaceHolder 4"/>
          <p:cNvSpPr>
            <a:spLocks noGrp="1"/>
          </p:cNvSpPr>
          <p:nvPr>
            <p:ph type="body"/>
          </p:nvPr>
        </p:nvSpPr>
        <p:spPr>
          <a:xfrm>
            <a:off x="360000" y="4424400"/>
            <a:ext cx="91800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73" name="PlaceHolder 2"/>
          <p:cNvSpPr>
            <a:spLocks noGrp="1"/>
          </p:cNvSpPr>
          <p:nvPr>
            <p:ph type="body"/>
          </p:nvPr>
        </p:nvSpPr>
        <p:spPr>
          <a:xfrm>
            <a:off x="360000" y="1980000"/>
            <a:ext cx="91800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74" name="PlaceHolder 3"/>
          <p:cNvSpPr>
            <a:spLocks noGrp="1"/>
          </p:cNvSpPr>
          <p:nvPr>
            <p:ph type="body"/>
          </p:nvPr>
        </p:nvSpPr>
        <p:spPr>
          <a:xfrm>
            <a:off x="360000" y="4424400"/>
            <a:ext cx="91800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76" name="PlaceHolder 2"/>
          <p:cNvSpPr>
            <a:spLocks noGrp="1"/>
          </p:cNvSpPr>
          <p:nvPr>
            <p:ph type="body"/>
          </p:nvPr>
        </p:nvSpPr>
        <p:spPr>
          <a:xfrm>
            <a:off x="36000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77" name="PlaceHolder 3"/>
          <p:cNvSpPr>
            <a:spLocks noGrp="1"/>
          </p:cNvSpPr>
          <p:nvPr>
            <p:ph type="body"/>
          </p:nvPr>
        </p:nvSpPr>
        <p:spPr>
          <a:xfrm>
            <a:off x="506376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78" name="PlaceHolder 4"/>
          <p:cNvSpPr>
            <a:spLocks noGrp="1"/>
          </p:cNvSpPr>
          <p:nvPr>
            <p:ph type="body"/>
          </p:nvPr>
        </p:nvSpPr>
        <p:spPr>
          <a:xfrm>
            <a:off x="506376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79" name="PlaceHolder 5"/>
          <p:cNvSpPr>
            <a:spLocks noGrp="1"/>
          </p:cNvSpPr>
          <p:nvPr>
            <p:ph type="body"/>
          </p:nvPr>
        </p:nvSpPr>
        <p:spPr>
          <a:xfrm>
            <a:off x="36000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81" name="PlaceHolder 2"/>
          <p:cNvSpPr>
            <a:spLocks noGrp="1"/>
          </p:cNvSpPr>
          <p:nvPr>
            <p:ph type="body"/>
          </p:nvPr>
        </p:nvSpPr>
        <p:spPr>
          <a:xfrm>
            <a:off x="360000" y="19800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82" name="PlaceHolder 3"/>
          <p:cNvSpPr>
            <a:spLocks noGrp="1"/>
          </p:cNvSpPr>
          <p:nvPr>
            <p:ph type="body"/>
          </p:nvPr>
        </p:nvSpPr>
        <p:spPr>
          <a:xfrm>
            <a:off x="3463920" y="19800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83" name="PlaceHolder 4"/>
          <p:cNvSpPr>
            <a:spLocks noGrp="1"/>
          </p:cNvSpPr>
          <p:nvPr>
            <p:ph type="body"/>
          </p:nvPr>
        </p:nvSpPr>
        <p:spPr>
          <a:xfrm>
            <a:off x="6567480" y="19800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84" name="PlaceHolder 5"/>
          <p:cNvSpPr>
            <a:spLocks noGrp="1"/>
          </p:cNvSpPr>
          <p:nvPr>
            <p:ph type="body"/>
          </p:nvPr>
        </p:nvSpPr>
        <p:spPr>
          <a:xfrm>
            <a:off x="6567480" y="44244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85" name="PlaceHolder 6"/>
          <p:cNvSpPr>
            <a:spLocks noGrp="1"/>
          </p:cNvSpPr>
          <p:nvPr>
            <p:ph type="body"/>
          </p:nvPr>
        </p:nvSpPr>
        <p:spPr>
          <a:xfrm>
            <a:off x="3463920" y="44244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86" name="PlaceHolder 7"/>
          <p:cNvSpPr>
            <a:spLocks noGrp="1"/>
          </p:cNvSpPr>
          <p:nvPr>
            <p:ph type="body"/>
          </p:nvPr>
        </p:nvSpPr>
        <p:spPr>
          <a:xfrm>
            <a:off x="360000" y="4424400"/>
            <a:ext cx="29556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12" name="PlaceHolder 2"/>
          <p:cNvSpPr>
            <a:spLocks noGrp="1"/>
          </p:cNvSpPr>
          <p:nvPr>
            <p:ph type="body"/>
          </p:nvPr>
        </p:nvSpPr>
        <p:spPr>
          <a:xfrm>
            <a:off x="360000" y="1980000"/>
            <a:ext cx="918000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14" name="PlaceHolder 2"/>
          <p:cNvSpPr>
            <a:spLocks noGrp="1"/>
          </p:cNvSpPr>
          <p:nvPr>
            <p:ph type="body"/>
          </p:nvPr>
        </p:nvSpPr>
        <p:spPr>
          <a:xfrm>
            <a:off x="36000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15" name="PlaceHolder 3"/>
          <p:cNvSpPr>
            <a:spLocks noGrp="1"/>
          </p:cNvSpPr>
          <p:nvPr>
            <p:ph type="body"/>
          </p:nvPr>
        </p:nvSpPr>
        <p:spPr>
          <a:xfrm>
            <a:off x="506376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360000" y="360000"/>
            <a:ext cx="9360000" cy="4173120"/>
          </a:xfrm>
          <a:prstGeom prst="rect">
            <a:avLst/>
          </a:prstGeom>
        </p:spPr>
        <p:txBody>
          <a:bodyPr lIns="0" rIns="0" tIns="0" bIns="0"/>
          <a:p>
            <a:endParaRPr b="0" lang="en-US" sz="2600" spc="-1" strike="noStrike">
              <a:solidFill>
                <a:srgbClr val="1c1c1c"/>
              </a:solidFill>
              <a:uFill>
                <a:solidFill>
                  <a:srgbClr val="ffffff"/>
                </a:solidFill>
              </a:uFill>
              <a:latin typeface="Source Sans Pro Light"/>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19" name="PlaceHolder 2"/>
          <p:cNvSpPr>
            <a:spLocks noGrp="1"/>
          </p:cNvSpPr>
          <p:nvPr>
            <p:ph type="body"/>
          </p:nvPr>
        </p:nvSpPr>
        <p:spPr>
          <a:xfrm>
            <a:off x="36000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20" name="PlaceHolder 3"/>
          <p:cNvSpPr>
            <a:spLocks noGrp="1"/>
          </p:cNvSpPr>
          <p:nvPr>
            <p:ph type="body"/>
          </p:nvPr>
        </p:nvSpPr>
        <p:spPr>
          <a:xfrm>
            <a:off x="36000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21" name="PlaceHolder 4"/>
          <p:cNvSpPr>
            <a:spLocks noGrp="1"/>
          </p:cNvSpPr>
          <p:nvPr>
            <p:ph type="body"/>
          </p:nvPr>
        </p:nvSpPr>
        <p:spPr>
          <a:xfrm>
            <a:off x="506376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23" name="PlaceHolder 2"/>
          <p:cNvSpPr>
            <a:spLocks noGrp="1"/>
          </p:cNvSpPr>
          <p:nvPr>
            <p:ph type="body"/>
          </p:nvPr>
        </p:nvSpPr>
        <p:spPr>
          <a:xfrm>
            <a:off x="360000" y="1980000"/>
            <a:ext cx="4479480" cy="4680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24" name="PlaceHolder 3"/>
          <p:cNvSpPr>
            <a:spLocks noGrp="1"/>
          </p:cNvSpPr>
          <p:nvPr>
            <p:ph type="body"/>
          </p:nvPr>
        </p:nvSpPr>
        <p:spPr>
          <a:xfrm>
            <a:off x="506376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25" name="PlaceHolder 4"/>
          <p:cNvSpPr>
            <a:spLocks noGrp="1"/>
          </p:cNvSpPr>
          <p:nvPr>
            <p:ph type="body"/>
          </p:nvPr>
        </p:nvSpPr>
        <p:spPr>
          <a:xfrm>
            <a:off x="5063760" y="44244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60000" y="360000"/>
            <a:ext cx="9360000" cy="900000"/>
          </a:xfrm>
          <a:prstGeom prst="rect">
            <a:avLst/>
          </a:prstGeom>
        </p:spPr>
        <p:txBody>
          <a:bodyPr lIns="0" rIns="0" tIns="0" bIns="0" anchor="b"/>
          <a:p>
            <a:endParaRPr b="1" lang="en-US" sz="3200" spc="-1" strike="noStrike">
              <a:solidFill>
                <a:srgbClr val="ffffff"/>
              </a:solidFill>
              <a:uFill>
                <a:solidFill>
                  <a:srgbClr val="ffffff"/>
                </a:solidFill>
              </a:uFill>
              <a:latin typeface="Source Sans Pro Black"/>
            </a:endParaRPr>
          </a:p>
        </p:txBody>
      </p:sp>
      <p:sp>
        <p:nvSpPr>
          <p:cNvPr id="27" name="PlaceHolder 2"/>
          <p:cNvSpPr>
            <a:spLocks noGrp="1"/>
          </p:cNvSpPr>
          <p:nvPr>
            <p:ph type="body"/>
          </p:nvPr>
        </p:nvSpPr>
        <p:spPr>
          <a:xfrm>
            <a:off x="36000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28" name="PlaceHolder 3"/>
          <p:cNvSpPr>
            <a:spLocks noGrp="1"/>
          </p:cNvSpPr>
          <p:nvPr>
            <p:ph type="body"/>
          </p:nvPr>
        </p:nvSpPr>
        <p:spPr>
          <a:xfrm>
            <a:off x="5063760" y="1980000"/>
            <a:ext cx="447948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29" name="PlaceHolder 4"/>
          <p:cNvSpPr>
            <a:spLocks noGrp="1"/>
          </p:cNvSpPr>
          <p:nvPr>
            <p:ph type="body"/>
          </p:nvPr>
        </p:nvSpPr>
        <p:spPr>
          <a:xfrm>
            <a:off x="360000" y="4424400"/>
            <a:ext cx="9180000" cy="2232000"/>
          </a:xfrm>
          <a:prstGeom prst="rect">
            <a:avLst/>
          </a:prstGeom>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CustomShape 1"/>
          <p:cNvSpPr/>
          <p:nvPr/>
        </p:nvSpPr>
        <p:spPr>
          <a:xfrm>
            <a:off x="0" y="180000"/>
            <a:ext cx="9720000" cy="1260000"/>
          </a:xfrm>
          <a:prstGeom prst="rect">
            <a:avLst/>
          </a:prstGeom>
          <a:solidFill>
            <a:srgbClr val="e74c3c"/>
          </a:solidFill>
          <a:ln w="72000">
            <a:noFill/>
          </a:ln>
        </p:spPr>
        <p:style>
          <a:lnRef idx="0"/>
          <a:fillRef idx="0"/>
          <a:effectRef idx="0"/>
          <a:fontRef idx="minor"/>
        </p:style>
      </p:sp>
      <p:sp>
        <p:nvSpPr>
          <p:cNvPr id="1" name="CustomShape 2"/>
          <p:cNvSpPr/>
          <p:nvPr/>
        </p:nvSpPr>
        <p:spPr>
          <a:xfrm>
            <a:off x="7560000" y="6840000"/>
            <a:ext cx="2520000" cy="540000"/>
          </a:xfrm>
          <a:prstGeom prst="rect">
            <a:avLst/>
          </a:prstGeom>
          <a:solidFill>
            <a:srgbClr val="e74c3c"/>
          </a:solidFill>
          <a:ln w="72000">
            <a:noFill/>
          </a:ln>
        </p:spPr>
        <p:style>
          <a:lnRef idx="0"/>
          <a:fillRef idx="0"/>
          <a:effectRef idx="0"/>
          <a:fontRef idx="minor"/>
        </p:style>
      </p:sp>
      <p:sp>
        <p:nvSpPr>
          <p:cNvPr id="2" name="CustomShape 3"/>
          <p:cNvSpPr/>
          <p:nvPr/>
        </p:nvSpPr>
        <p:spPr>
          <a:xfrm>
            <a:off x="900000" y="6840000"/>
            <a:ext cx="6480000" cy="540000"/>
          </a:xfrm>
          <a:prstGeom prst="rect">
            <a:avLst/>
          </a:prstGeom>
          <a:solidFill>
            <a:srgbClr val="bdc3c7"/>
          </a:solidFill>
          <a:ln w="72000">
            <a:noFill/>
          </a:ln>
        </p:spPr>
        <p:style>
          <a:lnRef idx="0"/>
          <a:fillRef idx="0"/>
          <a:effectRef idx="0"/>
          <a:fontRef idx="minor"/>
        </p:style>
      </p:sp>
      <p:sp>
        <p:nvSpPr>
          <p:cNvPr id="3" name="CustomShape 4"/>
          <p:cNvSpPr/>
          <p:nvPr/>
        </p:nvSpPr>
        <p:spPr>
          <a:xfrm>
            <a:off x="180000" y="6840000"/>
            <a:ext cx="540000" cy="540000"/>
          </a:xfrm>
          <a:prstGeom prst="rect">
            <a:avLst/>
          </a:prstGeom>
          <a:noFill/>
          <a:ln w="72000">
            <a:noFill/>
          </a:ln>
        </p:spPr>
        <p:style>
          <a:lnRef idx="0"/>
          <a:fillRef idx="0"/>
          <a:effectRef idx="0"/>
          <a:fontRef idx="minor"/>
        </p:style>
      </p:sp>
      <p:sp>
        <p:nvSpPr>
          <p:cNvPr id="4" name="PlaceHolder 5"/>
          <p:cNvSpPr>
            <a:spLocks noGrp="1"/>
          </p:cNvSpPr>
          <p:nvPr>
            <p:ph type="title"/>
          </p:nvPr>
        </p:nvSpPr>
        <p:spPr>
          <a:xfrm>
            <a:off x="360000" y="360000"/>
            <a:ext cx="9360000" cy="900000"/>
          </a:xfrm>
          <a:prstGeom prst="rect">
            <a:avLst/>
          </a:prstGeom>
        </p:spPr>
        <p:txBody>
          <a:bodyPr lIns="0" rIns="0" tIns="0" bIns="0" anchor="b"/>
          <a:p>
            <a:r>
              <a:rPr b="1" lang="en-US" sz="3200" spc="-1" strike="noStrike">
                <a:solidFill>
                  <a:srgbClr val="ffffff"/>
                </a:solidFill>
                <a:uFill>
                  <a:solidFill>
                    <a:srgbClr val="ffffff"/>
                  </a:solidFill>
                </a:uFill>
                <a:latin typeface="Source Sans Pro Black"/>
              </a:rPr>
              <a:t>Click to edit the title text format</a:t>
            </a:r>
            <a:endParaRPr b="1" lang="en-US" sz="3200" spc="-1" strike="noStrike">
              <a:solidFill>
                <a:srgbClr val="ffffff"/>
              </a:solidFill>
              <a:uFill>
                <a:solidFill>
                  <a:srgbClr val="ffffff"/>
                </a:solidFill>
              </a:uFill>
              <a:latin typeface="Source Sans Pro Black"/>
            </a:endParaRPr>
          </a:p>
        </p:txBody>
      </p:sp>
      <p:sp>
        <p:nvSpPr>
          <p:cNvPr id="5" name="PlaceHolder 6"/>
          <p:cNvSpPr>
            <a:spLocks noGrp="1"/>
          </p:cNvSpPr>
          <p:nvPr>
            <p:ph type="body"/>
          </p:nvPr>
        </p:nvSpPr>
        <p:spPr>
          <a:xfrm>
            <a:off x="360000" y="1980000"/>
            <a:ext cx="9180000" cy="4680000"/>
          </a:xfrm>
          <a:prstGeom prst="rect">
            <a:avLst/>
          </a:prstGeom>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Click to edit the outline text format</a:t>
            </a:r>
            <a:endParaRPr b="1" lang="en-US" sz="2600" spc="-1" strike="noStrike">
              <a:solidFill>
                <a:srgbClr val="1c1c1c"/>
              </a:solidFill>
              <a:uFill>
                <a:solidFill>
                  <a:srgbClr val="ffffff"/>
                </a:solidFill>
              </a:uFill>
              <a:latin typeface="Source Sans Pro Semibold"/>
            </a:endParaRPr>
          </a:p>
          <a:p>
            <a:pPr lvl="1" marL="288000">
              <a:spcAft>
                <a:spcPts val="1134"/>
              </a:spcAft>
            </a:pPr>
            <a:r>
              <a:rPr b="0" lang="en-US" sz="2200" spc="-1" strike="noStrike">
                <a:solidFill>
                  <a:srgbClr val="1c1c1c"/>
                </a:solidFill>
                <a:uFill>
                  <a:solidFill>
                    <a:srgbClr val="ffffff"/>
                  </a:solidFill>
                </a:uFill>
                <a:latin typeface="Source Sans Pro Light"/>
              </a:rPr>
              <a:t>Second Outline Level</a:t>
            </a:r>
            <a:endParaRPr b="0" lang="en-US" sz="2200" spc="-1" strike="noStrike">
              <a:solidFill>
                <a:srgbClr val="1c1c1c"/>
              </a:solidFill>
              <a:uFill>
                <a:solidFill>
                  <a:srgbClr val="ffffff"/>
                </a:solidFill>
              </a:uFill>
              <a:latin typeface="Source Sans Pro Light"/>
            </a:endParaRPr>
          </a:p>
          <a:p>
            <a:pPr lvl="2" marL="576000">
              <a:spcAft>
                <a:spcPts val="850"/>
              </a:spcAft>
            </a:pPr>
            <a:r>
              <a:rPr b="0" lang="en-US" sz="1800" spc="-1" strike="noStrike">
                <a:solidFill>
                  <a:srgbClr val="1c1c1c"/>
                </a:solidFill>
                <a:uFill>
                  <a:solidFill>
                    <a:srgbClr val="ffffff"/>
                  </a:solidFill>
                </a:uFill>
                <a:latin typeface="Source Sans Pro Light"/>
              </a:rPr>
              <a:t>Third Outline Level</a:t>
            </a:r>
            <a:endParaRPr b="0" lang="en-US" sz="1800" spc="-1" strike="noStrike">
              <a:solidFill>
                <a:srgbClr val="1c1c1c"/>
              </a:solidFill>
              <a:uFill>
                <a:solidFill>
                  <a:srgbClr val="ffffff"/>
                </a:solidFill>
              </a:uFill>
              <a:latin typeface="Source Sans Pro Light"/>
            </a:endParaRPr>
          </a:p>
          <a:p>
            <a:pPr lvl="3" marL="864000">
              <a:spcAft>
                <a:spcPts val="567"/>
              </a:spcAft>
            </a:pPr>
            <a:r>
              <a:rPr b="0" lang="en-US" sz="1600" spc="-1" strike="noStrike">
                <a:solidFill>
                  <a:srgbClr val="1c1c1c"/>
                </a:solidFill>
                <a:uFill>
                  <a:solidFill>
                    <a:srgbClr val="ffffff"/>
                  </a:solidFill>
                </a:uFill>
                <a:latin typeface="Source Sans Pro Light"/>
              </a:rPr>
              <a:t>Fourth Outline Level</a:t>
            </a:r>
            <a:endParaRPr b="0" lang="en-US" sz="1600" spc="-1" strike="noStrike">
              <a:solidFill>
                <a:srgbClr val="1c1c1c"/>
              </a:solidFill>
              <a:uFill>
                <a:solidFill>
                  <a:srgbClr val="ffffff"/>
                </a:solidFill>
              </a:uFill>
              <a:latin typeface="Source Sans Pro Light"/>
            </a:endParaRPr>
          </a:p>
          <a:p>
            <a:pPr lvl="4" marL="1152000">
              <a:spcAft>
                <a:spcPts val="283"/>
              </a:spcAft>
            </a:pPr>
            <a:r>
              <a:rPr b="0" lang="en-US" sz="1600" spc="-1" strike="noStrike">
                <a:solidFill>
                  <a:srgbClr val="1c1c1c"/>
                </a:solidFill>
                <a:uFill>
                  <a:solidFill>
                    <a:srgbClr val="ffffff"/>
                  </a:solidFill>
                </a:uFill>
                <a:latin typeface="Source Sans Pro Light"/>
              </a:rPr>
              <a:t>Fifth Outline Level</a:t>
            </a:r>
            <a:endParaRPr b="0" lang="en-US" sz="1600" spc="-1" strike="noStrike">
              <a:solidFill>
                <a:srgbClr val="1c1c1c"/>
              </a:solidFill>
              <a:uFill>
                <a:solidFill>
                  <a:srgbClr val="ffffff"/>
                </a:solidFill>
              </a:uFill>
              <a:latin typeface="Source Sans Pro Light"/>
            </a:endParaRPr>
          </a:p>
          <a:p>
            <a:pPr lvl="5" marL="1440000">
              <a:spcAft>
                <a:spcPts val="283"/>
              </a:spcAft>
            </a:pPr>
            <a:r>
              <a:rPr b="0" lang="en-US" sz="1600" spc="-1" strike="noStrike">
                <a:solidFill>
                  <a:srgbClr val="1c1c1c"/>
                </a:solidFill>
                <a:uFill>
                  <a:solidFill>
                    <a:srgbClr val="ffffff"/>
                  </a:solidFill>
                </a:uFill>
                <a:latin typeface="Source Sans Pro Light"/>
              </a:rPr>
              <a:t>Sixth Outline Level</a:t>
            </a:r>
            <a:endParaRPr b="0" lang="en-US" sz="1600" spc="-1" strike="noStrike">
              <a:solidFill>
                <a:srgbClr val="1c1c1c"/>
              </a:solidFill>
              <a:uFill>
                <a:solidFill>
                  <a:srgbClr val="ffffff"/>
                </a:solidFill>
              </a:uFill>
              <a:latin typeface="Source Sans Pro Light"/>
            </a:endParaRPr>
          </a:p>
          <a:p>
            <a:pPr lvl="6" marL="1728000">
              <a:spcAft>
                <a:spcPts val="283"/>
              </a:spcAft>
            </a:pPr>
            <a:r>
              <a:rPr b="0" lang="en-US" sz="1600" spc="-1" strike="noStrike">
                <a:solidFill>
                  <a:srgbClr val="1c1c1c"/>
                </a:solidFill>
                <a:uFill>
                  <a:solidFill>
                    <a:srgbClr val="ffffff"/>
                  </a:solidFill>
                </a:uFill>
                <a:latin typeface="Source Sans Pro Light"/>
              </a:rPr>
              <a:t>Seventh Outline Level</a:t>
            </a:r>
            <a:endParaRPr b="0" lang="en-US" sz="1600" spc="-1" strike="noStrike">
              <a:solidFill>
                <a:srgbClr val="1c1c1c"/>
              </a:solidFill>
              <a:uFill>
                <a:solidFill>
                  <a:srgbClr val="ffffff"/>
                </a:solidFill>
              </a:uFill>
              <a:latin typeface="Source Sans Pro Light"/>
            </a:endParaRPr>
          </a:p>
        </p:txBody>
      </p:sp>
      <p:sp>
        <p:nvSpPr>
          <p:cNvPr id="6" name="PlaceHolder 7"/>
          <p:cNvSpPr>
            <a:spLocks noGrp="1"/>
          </p:cNvSpPr>
          <p:nvPr>
            <p:ph type="dt"/>
          </p:nvPr>
        </p:nvSpPr>
        <p:spPr>
          <a:xfrm>
            <a:off x="7560000" y="6840000"/>
            <a:ext cx="2340000" cy="521640"/>
          </a:xfrm>
          <a:prstGeom prst="rect">
            <a:avLst/>
          </a:prstGeom>
        </p:spPr>
        <p:txBody>
          <a:bodyPr lIns="0" rIns="0" tIns="0" bIns="0" anchor="ctr"/>
          <a:p>
            <a:pPr algn="r"/>
            <a:r>
              <a:rPr b="1" lang="en-US" sz="1800" spc="-1" strike="noStrike">
                <a:solidFill>
                  <a:srgbClr val="ffffff"/>
                </a:solidFill>
                <a:uFill>
                  <a:solidFill>
                    <a:srgbClr val="ffffff"/>
                  </a:solidFill>
                </a:uFill>
                <a:latin typeface="Source Sans Pro Black"/>
              </a:rPr>
              <a:t>&lt;date/time&gt;</a:t>
            </a:r>
            <a:endParaRPr b="1" lang="en-US" sz="1800" spc="-1" strike="noStrike">
              <a:solidFill>
                <a:srgbClr val="ffffff"/>
              </a:solidFill>
              <a:uFill>
                <a:solidFill>
                  <a:srgbClr val="ffffff"/>
                </a:solidFill>
              </a:uFill>
              <a:latin typeface="Source Sans Pro Black"/>
            </a:endParaRPr>
          </a:p>
        </p:txBody>
      </p:sp>
      <p:sp>
        <p:nvSpPr>
          <p:cNvPr id="7" name="PlaceHolder 8"/>
          <p:cNvSpPr>
            <a:spLocks noGrp="1"/>
          </p:cNvSpPr>
          <p:nvPr>
            <p:ph type="ftr"/>
          </p:nvPr>
        </p:nvSpPr>
        <p:spPr>
          <a:xfrm>
            <a:off x="1080000" y="6840000"/>
            <a:ext cx="3240000" cy="540000"/>
          </a:xfrm>
          <a:prstGeom prst="rect">
            <a:avLst/>
          </a:prstGeom>
        </p:spPr>
        <p:txBody>
          <a:bodyPr lIns="0" rIns="0" tIns="0" bIns="0" anchor="ctr"/>
          <a:p>
            <a:pPr algn="ctr"/>
            <a:r>
              <a:rPr b="1" lang="en-US" sz="1800" spc="-1" strike="noStrike">
                <a:solidFill>
                  <a:srgbClr val="ffffff"/>
                </a:solidFill>
                <a:uFill>
                  <a:solidFill>
                    <a:srgbClr val="ffffff"/>
                  </a:solidFill>
                </a:uFill>
                <a:latin typeface="Source Sans Pro Black"/>
              </a:rPr>
              <a:t>&lt;footer&gt;</a:t>
            </a:r>
            <a:endParaRPr b="1" lang="en-US" sz="1800" spc="-1" strike="noStrike">
              <a:solidFill>
                <a:srgbClr val="ffffff"/>
              </a:solidFill>
              <a:uFill>
                <a:solidFill>
                  <a:srgbClr val="ffffff"/>
                </a:solidFill>
              </a:uFill>
              <a:latin typeface="Source Sans Pro Black"/>
            </a:endParaRPr>
          </a:p>
        </p:txBody>
      </p:sp>
      <p:sp>
        <p:nvSpPr>
          <p:cNvPr id="8" name="PlaceHolder 9"/>
          <p:cNvSpPr>
            <a:spLocks noGrp="1"/>
          </p:cNvSpPr>
          <p:nvPr>
            <p:ph type="sldNum"/>
          </p:nvPr>
        </p:nvSpPr>
        <p:spPr>
          <a:xfrm>
            <a:off x="180000" y="6840000"/>
            <a:ext cx="540000" cy="540000"/>
          </a:xfrm>
          <a:prstGeom prst="rect">
            <a:avLst/>
          </a:prstGeom>
        </p:spPr>
        <p:txBody>
          <a:bodyPr lIns="0" rIns="0" tIns="0" bIns="0" anchor="ctr"/>
          <a:p>
            <a:pPr algn="ctr"/>
            <a:fld id="{699C1D8C-B335-48CB-8494-94200C7A1B5F}" type="slidenum">
              <a:rPr b="1" lang="en-US" sz="1800" spc="-1" strike="noStrike">
                <a:solidFill>
                  <a:srgbClr val="ffffff"/>
                </a:solidFill>
                <a:uFill>
                  <a:solidFill>
                    <a:srgbClr val="ffffff"/>
                  </a:solidFill>
                </a:uFill>
                <a:latin typeface="Source Sans Pro Black"/>
              </a:rPr>
              <a:t>&lt;number&gt;</a:t>
            </a:fld>
            <a:endParaRPr b="1" lang="en-US" sz="1800" spc="-1" strike="noStrike">
              <a:solidFill>
                <a:srgbClr val="ffffff"/>
              </a:solidFill>
              <a:uFill>
                <a:solidFill>
                  <a:srgbClr val="ffffff"/>
                </a:solidFill>
              </a:uFill>
              <a:latin typeface="Source Sans Pro Black"/>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CustomShape 1"/>
          <p:cNvSpPr/>
          <p:nvPr/>
        </p:nvSpPr>
        <p:spPr>
          <a:xfrm>
            <a:off x="0" y="3150000"/>
            <a:ext cx="9720000" cy="1260000"/>
          </a:xfrm>
          <a:prstGeom prst="rect">
            <a:avLst/>
          </a:prstGeom>
          <a:solidFill>
            <a:srgbClr val="e74c3c"/>
          </a:solidFill>
          <a:ln>
            <a:noFill/>
          </a:ln>
        </p:spPr>
        <p:style>
          <a:lnRef idx="0"/>
          <a:fillRef idx="0"/>
          <a:effectRef idx="0"/>
          <a:fontRef idx="minor"/>
        </p:style>
      </p:sp>
      <p:sp>
        <p:nvSpPr>
          <p:cNvPr id="46" name="PlaceHolder 2"/>
          <p:cNvSpPr>
            <a:spLocks noGrp="1"/>
          </p:cNvSpPr>
          <p:nvPr>
            <p:ph type="title"/>
          </p:nvPr>
        </p:nvSpPr>
        <p:spPr>
          <a:xfrm>
            <a:off x="360000" y="3330000"/>
            <a:ext cx="9360000" cy="900000"/>
          </a:xfrm>
          <a:prstGeom prst="rect">
            <a:avLst/>
          </a:prstGeom>
        </p:spPr>
        <p:txBody>
          <a:bodyPr lIns="0" rIns="0" tIns="0" bIns="0" anchor="b"/>
          <a:p>
            <a:r>
              <a:rPr b="1" lang="en-US" sz="3200" spc="-1" strike="noStrike">
                <a:solidFill>
                  <a:srgbClr val="ffffff"/>
                </a:solidFill>
                <a:uFill>
                  <a:solidFill>
                    <a:srgbClr val="ffffff"/>
                  </a:solidFill>
                </a:uFill>
                <a:latin typeface="Source Sans Pro Black"/>
              </a:rPr>
              <a:t>Click to edit the title text format</a:t>
            </a:r>
            <a:endParaRPr b="1" lang="en-US" sz="3200" spc="-1" strike="noStrike">
              <a:solidFill>
                <a:srgbClr val="ffffff"/>
              </a:solidFill>
              <a:uFill>
                <a:solidFill>
                  <a:srgbClr val="ffffff"/>
                </a:solidFill>
              </a:uFill>
              <a:latin typeface="Source Sans Pro Black"/>
            </a:endParaRPr>
          </a:p>
        </p:txBody>
      </p:sp>
      <p:sp>
        <p:nvSpPr>
          <p:cNvPr id="47" name="PlaceHolder 3"/>
          <p:cNvSpPr>
            <a:spLocks noGrp="1"/>
          </p:cNvSpPr>
          <p:nvPr>
            <p:ph type="body"/>
          </p:nvPr>
        </p:nvSpPr>
        <p:spPr>
          <a:xfrm>
            <a:off x="540000" y="4680000"/>
            <a:ext cx="9180000" cy="2520000"/>
          </a:xfrm>
          <a:prstGeom prst="rect">
            <a:avLst/>
          </a:prstGeom>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Click to edit the outline text format</a:t>
            </a:r>
            <a:endParaRPr b="1" lang="en-US" sz="2600" spc="-1" strike="noStrike">
              <a:solidFill>
                <a:srgbClr val="1c1c1c"/>
              </a:solidFill>
              <a:uFill>
                <a:solidFill>
                  <a:srgbClr val="ffffff"/>
                </a:solidFill>
              </a:uFill>
              <a:latin typeface="Source Sans Pro Semibold"/>
            </a:endParaRPr>
          </a:p>
          <a:p>
            <a:pPr lvl="1" marL="288000">
              <a:spcAft>
                <a:spcPts val="1131"/>
              </a:spcAft>
            </a:pPr>
            <a:r>
              <a:rPr b="0" lang="en-US" sz="2200" spc="-1" strike="noStrike">
                <a:solidFill>
                  <a:srgbClr val="1c1c1c"/>
                </a:solidFill>
                <a:uFill>
                  <a:solidFill>
                    <a:srgbClr val="ffffff"/>
                  </a:solidFill>
                </a:uFill>
                <a:latin typeface="Source Sans Pro Light"/>
              </a:rPr>
              <a:t>Second Outline Level</a:t>
            </a:r>
            <a:endParaRPr b="0" lang="en-US" sz="2200" spc="-1" strike="noStrike">
              <a:solidFill>
                <a:srgbClr val="1c1c1c"/>
              </a:solidFill>
              <a:uFill>
                <a:solidFill>
                  <a:srgbClr val="ffffff"/>
                </a:solidFill>
              </a:uFill>
              <a:latin typeface="Source Sans Pro Light"/>
            </a:endParaRPr>
          </a:p>
          <a:p>
            <a:pPr lvl="2" marL="576000">
              <a:spcAft>
                <a:spcPts val="850"/>
              </a:spcAft>
            </a:pPr>
            <a:r>
              <a:rPr b="0" lang="en-US" sz="1800" spc="-1" strike="noStrike">
                <a:solidFill>
                  <a:srgbClr val="1c1c1c"/>
                </a:solidFill>
                <a:uFill>
                  <a:solidFill>
                    <a:srgbClr val="ffffff"/>
                  </a:solidFill>
                </a:uFill>
                <a:latin typeface="Source Sans Pro Light"/>
              </a:rPr>
              <a:t>Third Outline Level</a:t>
            </a:r>
            <a:endParaRPr b="0" lang="en-US" sz="1800" spc="-1" strike="noStrike">
              <a:solidFill>
                <a:srgbClr val="1c1c1c"/>
              </a:solidFill>
              <a:uFill>
                <a:solidFill>
                  <a:srgbClr val="ffffff"/>
                </a:solidFill>
              </a:uFill>
              <a:latin typeface="Source Sans Pro Light"/>
            </a:endParaRPr>
          </a:p>
          <a:p>
            <a:pPr lvl="3" marL="864000">
              <a:spcAft>
                <a:spcPts val="567"/>
              </a:spcAft>
            </a:pPr>
            <a:r>
              <a:rPr b="0" lang="en-US" sz="1600" spc="-1" strike="noStrike">
                <a:solidFill>
                  <a:srgbClr val="1c1c1c"/>
                </a:solidFill>
                <a:uFill>
                  <a:solidFill>
                    <a:srgbClr val="ffffff"/>
                  </a:solidFill>
                </a:uFill>
                <a:latin typeface="Source Sans Pro Light"/>
              </a:rPr>
              <a:t>Fourth Outline Level</a:t>
            </a:r>
            <a:endParaRPr b="0" lang="en-US" sz="1600" spc="-1" strike="noStrike">
              <a:solidFill>
                <a:srgbClr val="1c1c1c"/>
              </a:solidFill>
              <a:uFill>
                <a:solidFill>
                  <a:srgbClr val="ffffff"/>
                </a:solidFill>
              </a:uFill>
              <a:latin typeface="Source Sans Pro Light"/>
            </a:endParaRPr>
          </a:p>
          <a:p>
            <a:pPr lvl="4" marL="1152000">
              <a:spcAft>
                <a:spcPts val="283"/>
              </a:spcAft>
            </a:pPr>
            <a:r>
              <a:rPr b="0" lang="en-US" sz="1600" spc="-1" strike="noStrike">
                <a:solidFill>
                  <a:srgbClr val="1c1c1c"/>
                </a:solidFill>
                <a:uFill>
                  <a:solidFill>
                    <a:srgbClr val="ffffff"/>
                  </a:solidFill>
                </a:uFill>
                <a:latin typeface="Source Sans Pro Light"/>
              </a:rPr>
              <a:t>Fifth Outline Level</a:t>
            </a:r>
            <a:endParaRPr b="0" lang="en-US" sz="1600" spc="-1" strike="noStrike">
              <a:solidFill>
                <a:srgbClr val="1c1c1c"/>
              </a:solidFill>
              <a:uFill>
                <a:solidFill>
                  <a:srgbClr val="ffffff"/>
                </a:solidFill>
              </a:uFill>
              <a:latin typeface="Source Sans Pro Light"/>
            </a:endParaRPr>
          </a:p>
          <a:p>
            <a:pPr lvl="5" marL="1440000">
              <a:spcAft>
                <a:spcPts val="283"/>
              </a:spcAft>
            </a:pPr>
            <a:r>
              <a:rPr b="0" lang="en-US" sz="1600" spc="-1" strike="noStrike">
                <a:solidFill>
                  <a:srgbClr val="1c1c1c"/>
                </a:solidFill>
                <a:uFill>
                  <a:solidFill>
                    <a:srgbClr val="ffffff"/>
                  </a:solidFill>
                </a:uFill>
                <a:latin typeface="Source Sans Pro Light"/>
              </a:rPr>
              <a:t>Sixth Outline Level</a:t>
            </a:r>
            <a:endParaRPr b="0" lang="en-US" sz="1600" spc="-1" strike="noStrike">
              <a:solidFill>
                <a:srgbClr val="1c1c1c"/>
              </a:solidFill>
              <a:uFill>
                <a:solidFill>
                  <a:srgbClr val="ffffff"/>
                </a:solidFill>
              </a:uFill>
              <a:latin typeface="Source Sans Pro Light"/>
            </a:endParaRPr>
          </a:p>
          <a:p>
            <a:pPr lvl="6" marL="1728000">
              <a:spcAft>
                <a:spcPts val="283"/>
              </a:spcAft>
            </a:pPr>
            <a:r>
              <a:rPr b="0" lang="en-US" sz="1600" spc="-1" strike="noStrike">
                <a:solidFill>
                  <a:srgbClr val="1c1c1c"/>
                </a:solidFill>
                <a:uFill>
                  <a:solidFill>
                    <a:srgbClr val="ffffff"/>
                  </a:solidFill>
                </a:uFill>
                <a:latin typeface="Source Sans Pro Light"/>
              </a:rPr>
              <a:t>Seventh Outline Level</a:t>
            </a:r>
            <a:endParaRPr b="0" lang="en-US" sz="1600" spc="-1" strike="noStrike">
              <a:solidFill>
                <a:srgbClr val="1c1c1c"/>
              </a:solidFill>
              <a:uFill>
                <a:solidFill>
                  <a:srgbClr val="ffffff"/>
                </a:solidFill>
              </a:uFill>
              <a:latin typeface="Source Sans Pro Light"/>
            </a:endParaRPr>
          </a:p>
        </p:txBody>
      </p:sp>
      <p:sp>
        <p:nvSpPr>
          <p:cNvPr id="48" name="PlaceHolder 4"/>
          <p:cNvSpPr>
            <a:spLocks noGrp="1"/>
          </p:cNvSpPr>
          <p:nvPr>
            <p:ph type="dt"/>
          </p:nvPr>
        </p:nvSpPr>
        <p:spPr>
          <a:xfrm>
            <a:off x="7560000" y="6840000"/>
            <a:ext cx="2340000" cy="540000"/>
          </a:xfrm>
          <a:prstGeom prst="rect">
            <a:avLst/>
          </a:prstGeom>
        </p:spPr>
        <p:txBody>
          <a:bodyPr lIns="0" rIns="0" tIns="0" bIns="0" anchor="ctr"/>
          <a:p>
            <a:r>
              <a:rPr b="1" lang="en-US" sz="1800" spc="-1" strike="noStrike">
                <a:solidFill>
                  <a:srgbClr val="e74c3c"/>
                </a:solidFill>
                <a:uFill>
                  <a:solidFill>
                    <a:srgbClr val="ffffff"/>
                  </a:solidFill>
                </a:uFill>
                <a:latin typeface="Source Sans Pro Black"/>
              </a:rPr>
              <a:t>&lt;date/time&gt;</a:t>
            </a:r>
            <a:endParaRPr b="1" lang="en-US" sz="1800" spc="-1" strike="noStrike">
              <a:solidFill>
                <a:srgbClr val="e74c3c"/>
              </a:solidFill>
              <a:uFill>
                <a:solidFill>
                  <a:srgbClr val="ffffff"/>
                </a:solidFill>
              </a:uFill>
              <a:latin typeface="Source Sans Pro Black"/>
            </a:endParaRPr>
          </a:p>
        </p:txBody>
      </p:sp>
      <p:sp>
        <p:nvSpPr>
          <p:cNvPr id="49" name="PlaceHolder 5"/>
          <p:cNvSpPr>
            <a:spLocks noGrp="1"/>
          </p:cNvSpPr>
          <p:nvPr>
            <p:ph type="ftr"/>
          </p:nvPr>
        </p:nvSpPr>
        <p:spPr>
          <a:xfrm>
            <a:off x="1080000" y="6840000"/>
            <a:ext cx="3240000" cy="540000"/>
          </a:xfrm>
          <a:prstGeom prst="rect">
            <a:avLst/>
          </a:prstGeom>
        </p:spPr>
        <p:txBody>
          <a:bodyPr lIns="0" rIns="0" tIns="0" bIns="0" anchor="ctr"/>
          <a:p>
            <a:pPr algn="ctr"/>
            <a:r>
              <a:rPr b="1" lang="en-US" sz="1800" spc="-1" strike="noStrike">
                <a:solidFill>
                  <a:srgbClr val="e74c3c"/>
                </a:solidFill>
                <a:uFill>
                  <a:solidFill>
                    <a:srgbClr val="ffffff"/>
                  </a:solidFill>
                </a:uFill>
                <a:latin typeface="Source Sans Pro Black"/>
              </a:rPr>
              <a:t>&lt;footer&gt;</a:t>
            </a:r>
            <a:endParaRPr b="1" lang="en-US" sz="1800" spc="-1" strike="noStrike">
              <a:solidFill>
                <a:srgbClr val="e74c3c"/>
              </a:solidFill>
              <a:uFill>
                <a:solidFill>
                  <a:srgbClr val="ffffff"/>
                </a:solidFill>
              </a:uFill>
              <a:latin typeface="Source Sans Pro Black"/>
            </a:endParaRPr>
          </a:p>
        </p:txBody>
      </p:sp>
      <p:sp>
        <p:nvSpPr>
          <p:cNvPr id="50" name="PlaceHolder 6"/>
          <p:cNvSpPr>
            <a:spLocks noGrp="1"/>
          </p:cNvSpPr>
          <p:nvPr>
            <p:ph type="sldNum"/>
          </p:nvPr>
        </p:nvSpPr>
        <p:spPr>
          <a:xfrm>
            <a:off x="180000" y="6840000"/>
            <a:ext cx="540000" cy="540000"/>
          </a:xfrm>
          <a:prstGeom prst="rect">
            <a:avLst/>
          </a:prstGeom>
        </p:spPr>
        <p:txBody>
          <a:bodyPr lIns="0" rIns="0" tIns="0" bIns="0"/>
          <a:p>
            <a:pPr algn="r"/>
            <a:fld id="{B08040D4-94C6-40B2-A369-9F13BCB42AB5}" type="slidenum">
              <a:rPr b="1" lang="en-US" sz="1800" spc="-1" strike="noStrike">
                <a:solidFill>
                  <a:srgbClr val="e74c3c"/>
                </a:solidFill>
                <a:uFill>
                  <a:solidFill>
                    <a:srgbClr val="ffffff"/>
                  </a:solidFill>
                </a:uFill>
                <a:latin typeface="Source Sans Pro Black"/>
              </a:rPr>
              <a:t>&lt;number&gt;</a:t>
            </a:fld>
            <a:endParaRPr b="1" lang="en-US" sz="1800" spc="-1" strike="noStrike">
              <a:solidFill>
                <a:srgbClr val="e74c3c"/>
              </a:solidFill>
              <a:uFill>
                <a:solidFill>
                  <a:srgbClr val="ffffff"/>
                </a:solidFill>
              </a:uFill>
              <a:latin typeface="Source Sans Pro Black"/>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0.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6.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18.xml.rels><?xml version="1.0" encoding="UTF-8"?>
<Relationships xmlns="http://schemas.openxmlformats.org/package/2006/relationships"><Relationship Id="rId1" Type="http://schemas.openxmlformats.org/officeDocument/2006/relationships/image" Target="../media/image4.wmf"/><Relationship Id="rId2" Type="http://schemas.openxmlformats.org/officeDocument/2006/relationships/slideLayout" Target="../slideLayouts/slideLayout3.xml"/>
</Relationships>
</file>

<file path=ppt/slides/_rels/slide1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2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image" Target="../media/image7.wmf"/><Relationship Id="rId2" Type="http://schemas.openxmlformats.org/officeDocument/2006/relationships/slideLayout" Target="../slideLayouts/slideLayout4.xml"/>
</Relationships>
</file>

<file path=ppt/slides/_rels/slide22.xml.rels><?xml version="1.0" encoding="UTF-8"?>
<Relationships xmlns="http://schemas.openxmlformats.org/package/2006/relationships"><Relationship Id="rId1" Type="http://schemas.openxmlformats.org/officeDocument/2006/relationships/image" Target="../media/image8.wmf"/><Relationship Id="rId2" Type="http://schemas.openxmlformats.org/officeDocument/2006/relationships/slideLayout" Target="../slideLayouts/slideLayout4.xml"/>
</Relationships>
</file>

<file path=ppt/slides/_rels/slide23.xml.rels><?xml version="1.0" encoding="UTF-8"?>
<Relationships xmlns="http://schemas.openxmlformats.org/package/2006/relationships"><Relationship Id="rId1" Type="http://schemas.openxmlformats.org/officeDocument/2006/relationships/image" Target="../media/image9.wmf"/><Relationship Id="rId2" Type="http://schemas.openxmlformats.org/officeDocument/2006/relationships/slideLayout" Target="../slideLayouts/slideLayout10.xml"/>
</Relationships>
</file>

<file path=ppt/slides/_rels/slide24.xml.rels><?xml version="1.0" encoding="UTF-8"?>
<Relationships xmlns="http://schemas.openxmlformats.org/package/2006/relationships"><Relationship Id="rId1" Type="http://schemas.openxmlformats.org/officeDocument/2006/relationships/image" Target="../media/image10.wmf"/><Relationship Id="rId2" Type="http://schemas.openxmlformats.org/officeDocument/2006/relationships/image" Target="../media/image11.wmf"/><Relationship Id="rId3" Type="http://schemas.openxmlformats.org/officeDocument/2006/relationships/slideLayout" Target="../slideLayouts/slideLayout4.xml"/>
</Relationships>
</file>

<file path=ppt/slides/_rels/slide2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4.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360000" y="333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                           </a:t>
            </a:r>
            <a:r>
              <a:rPr b="1" lang="en-US" sz="3200" spc="-1" strike="noStrike">
                <a:solidFill>
                  <a:srgbClr val="ffffff"/>
                </a:solidFill>
                <a:uFill>
                  <a:solidFill>
                    <a:srgbClr val="ffffff"/>
                  </a:solidFill>
                </a:uFill>
                <a:latin typeface="Source Sans Pro Black"/>
              </a:rPr>
              <a:t>Mehmet DANACI 12290172</a:t>
            </a:r>
            <a:br/>
            <a:r>
              <a:rPr b="1" lang="en-US" sz="3200" spc="-1" strike="noStrike">
                <a:solidFill>
                  <a:srgbClr val="ffffff"/>
                </a:solidFill>
                <a:uFill>
                  <a:solidFill>
                    <a:srgbClr val="ffffff"/>
                  </a:solidFill>
                </a:uFill>
                <a:latin typeface="Source Sans Pro Black"/>
              </a:rPr>
              <a:t>                                     Gravite Yöntemi</a:t>
            </a:r>
            <a:endParaRPr b="1" lang="en-US" sz="3200" spc="-1" strike="noStrike">
              <a:solidFill>
                <a:srgbClr val="ffffff"/>
              </a:solidFill>
              <a:uFill>
                <a:solidFill>
                  <a:srgbClr val="ffffff"/>
                </a:solidFill>
              </a:uFill>
              <a:latin typeface="Source Sans Pro Black"/>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Gravimetre</a:t>
            </a:r>
            <a:endParaRPr b="1" lang="en-US" sz="3200" spc="-1" strike="noStrike">
              <a:solidFill>
                <a:srgbClr val="ffffff"/>
              </a:solidFill>
              <a:uFill>
                <a:solidFill>
                  <a:srgbClr val="ffffff"/>
                </a:solidFill>
              </a:uFill>
              <a:latin typeface="Source Sans Pro Black"/>
            </a:endParaRPr>
          </a:p>
        </p:txBody>
      </p:sp>
      <p:pic>
        <p:nvPicPr>
          <p:cNvPr id="106" name="" descr=""/>
          <p:cNvPicPr/>
          <p:nvPr/>
        </p:nvPicPr>
        <p:blipFill>
          <a:blip r:embed="rId1"/>
          <a:stretch/>
        </p:blipFill>
        <p:spPr>
          <a:xfrm>
            <a:off x="2297160" y="1695960"/>
            <a:ext cx="4958640" cy="4964040"/>
          </a:xfrm>
          <a:prstGeom prst="rect">
            <a:avLst/>
          </a:prstGeom>
          <a:ln>
            <a:noFill/>
          </a:ln>
        </p:spPr>
      </p:pic>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4.Gravite Düzeltmeleri</a:t>
            </a:r>
            <a:endParaRPr b="1" lang="en-US" sz="3200" spc="-1" strike="noStrike">
              <a:solidFill>
                <a:srgbClr val="ffffff"/>
              </a:solidFill>
              <a:uFill>
                <a:solidFill>
                  <a:srgbClr val="ffffff"/>
                </a:solidFill>
              </a:uFill>
              <a:latin typeface="Source Sans Pro Black"/>
            </a:endParaRPr>
          </a:p>
        </p:txBody>
      </p:sp>
      <p:sp>
        <p:nvSpPr>
          <p:cNvPr id="108"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a- Enlem Düzeltmesi</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b- Serbest Hava Düzeltmesi</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c- Bouguer Düzeltmesi</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d- Topoğrafya Düzeltmesi</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e- Gel-git Düzeltmesi</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f- Izostasi Düzeltmesi</a:t>
            </a:r>
            <a:endParaRPr b="1" lang="en-US" sz="2600" spc="-1" strike="noStrike">
              <a:solidFill>
                <a:srgbClr val="1c1c1c"/>
              </a:solidFill>
              <a:uFill>
                <a:solidFill>
                  <a:srgbClr val="ffffff"/>
                </a:solidFill>
              </a:uFill>
              <a:latin typeface="Source Sans Pro Semibold"/>
            </a:endParaRPr>
          </a:p>
        </p:txBody>
      </p:sp>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5.Yoğunluk Bulma Yöntemleri</a:t>
            </a:r>
            <a:endParaRPr b="1" lang="en-US" sz="3200" spc="-1" strike="noStrike">
              <a:solidFill>
                <a:srgbClr val="ffffff"/>
              </a:solidFill>
              <a:uFill>
                <a:solidFill>
                  <a:srgbClr val="ffffff"/>
                </a:solidFill>
              </a:uFill>
              <a:latin typeface="Source Sans Pro Black"/>
            </a:endParaRPr>
          </a:p>
        </p:txBody>
      </p:sp>
      <p:sp>
        <p:nvSpPr>
          <p:cNvPr id="110"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Gravite yönteminde anomaliye yer altındaki yoğunluk farklılaşması neden olmaktadır.Bundan dolayı yorum yapılabilmesi için yoğunluğun belirlenmesi gerekir.Yoğunluk tayini şu yöntemlerle yapılır.</a:t>
            </a:r>
            <a:endParaRPr b="1" lang="en-US" sz="2600" spc="-1" strike="noStrike">
              <a:solidFill>
                <a:srgbClr val="1c1c1c"/>
              </a:solidFill>
              <a:uFill>
                <a:solidFill>
                  <a:srgbClr val="ffffff"/>
                </a:solidFill>
              </a:uFill>
              <a:latin typeface="Source Sans Pro Semibold"/>
            </a:endParaRPr>
          </a:p>
        </p:txBody>
      </p:sp>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5.1 Laboratuarda Yoğunluk Bulma Yöntemi</a:t>
            </a:r>
            <a:endParaRPr b="1" lang="en-US" sz="3200" spc="-1" strike="noStrike">
              <a:solidFill>
                <a:srgbClr val="ffffff"/>
              </a:solidFill>
              <a:uFill>
                <a:solidFill>
                  <a:srgbClr val="ffffff"/>
                </a:solidFill>
              </a:uFill>
              <a:latin typeface="Source Sans Pro Black"/>
            </a:endParaRPr>
          </a:p>
        </p:txBody>
      </p:sp>
      <p:sp>
        <p:nvSpPr>
          <p:cNvPr id="112"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Araziden toplanan kayaç örneklerinin laboratuarda yoğunluklarını ölçmeye dayanır.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 </a:t>
            </a:r>
            <a:endParaRPr b="1" lang="en-US" sz="2600" spc="-1" strike="noStrike">
              <a:solidFill>
                <a:srgbClr val="1c1c1c"/>
              </a:solidFill>
              <a:uFill>
                <a:solidFill>
                  <a:srgbClr val="ffffff"/>
                </a:solidFill>
              </a:uFill>
              <a:latin typeface="Source Sans Pro Semibold"/>
            </a:endParaRPr>
          </a:p>
        </p:txBody>
      </p:sp>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5.2Arazide Yoğunluk Bulma Yöntemi</a:t>
            </a:r>
            <a:endParaRPr b="1" lang="en-US" sz="3200" spc="-1" strike="noStrike">
              <a:solidFill>
                <a:srgbClr val="ffffff"/>
              </a:solidFill>
              <a:uFill>
                <a:solidFill>
                  <a:srgbClr val="ffffff"/>
                </a:solidFill>
              </a:uFill>
              <a:latin typeface="Source Sans Pro Black"/>
            </a:endParaRPr>
          </a:p>
        </p:txBody>
      </p:sp>
      <p:sp>
        <p:nvSpPr>
          <p:cNvPr id="114"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Bu yöntemde arazide alınan gravite ölçümlerinden yoğunluk belirlenir.En sık kullanılan yöntem Nettleton yoğunluk bulma yöntemidir.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 </a:t>
            </a:r>
            <a:endParaRPr b="1" lang="en-US" sz="2600" spc="-1" strike="noStrike">
              <a:solidFill>
                <a:srgbClr val="1c1c1c"/>
              </a:solidFill>
              <a:uFill>
                <a:solidFill>
                  <a:srgbClr val="ffffff"/>
                </a:solidFill>
              </a:uFill>
              <a:latin typeface="Source Sans Pro Semibold"/>
            </a:endParaRPr>
          </a:p>
        </p:txBody>
      </p:sp>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6.Mikrogravite</a:t>
            </a:r>
            <a:endParaRPr b="1" lang="en-US" sz="3200" spc="-1" strike="noStrike">
              <a:solidFill>
                <a:srgbClr val="ffffff"/>
              </a:solidFill>
              <a:uFill>
                <a:solidFill>
                  <a:srgbClr val="ffffff"/>
                </a:solidFill>
              </a:uFill>
              <a:latin typeface="Source Sans Pro Black"/>
            </a:endParaRPr>
          </a:p>
        </p:txBody>
      </p:sp>
      <p:sp>
        <p:nvSpPr>
          <p:cNvPr id="116"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Mühendislik ve jeoteknik uygulamalarda, yeraltı boşluklarını tespit etmekte kullanılan bir yöntemdir.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 </a:t>
            </a:r>
            <a:endParaRPr b="1" lang="en-US" sz="2600" spc="-1" strike="noStrike">
              <a:solidFill>
                <a:srgbClr val="1c1c1c"/>
              </a:solidFill>
              <a:uFill>
                <a:solidFill>
                  <a:srgbClr val="ffffff"/>
                </a:solidFill>
              </a:uFill>
              <a:latin typeface="Source Sans Pro Semibold"/>
            </a:endParaRPr>
          </a:p>
        </p:txBody>
      </p:sp>
    </p:spTree>
  </p:cSld>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TextShape 1"/>
          <p:cNvSpPr txBox="1"/>
          <p:nvPr/>
        </p:nvSpPr>
        <p:spPr>
          <a:xfrm>
            <a:off x="360000" y="360000"/>
            <a:ext cx="9360000" cy="900000"/>
          </a:xfrm>
          <a:prstGeom prst="rect">
            <a:avLst/>
          </a:prstGeom>
          <a:noFill/>
          <a:ln>
            <a:noFill/>
          </a:ln>
        </p:spPr>
        <p:txBody>
          <a:bodyPr lIns="0" rIns="0" tIns="0" bIns="0" anchor="b"/>
          <a:p>
            <a:r>
              <a:rPr b="1" lang="en-US" sz="2200" spc="-1" strike="noStrike">
                <a:solidFill>
                  <a:srgbClr val="ffffff"/>
                </a:solidFill>
                <a:uFill>
                  <a:solidFill>
                    <a:srgbClr val="ffffff"/>
                  </a:solidFill>
                </a:uFill>
                <a:latin typeface="Source Sans Pro Black"/>
              </a:rPr>
              <a:t>Menderes Masifi tektonik yapılarının (Batı Anadolu, Türkiye)</a:t>
            </a:r>
            <a:br/>
            <a:r>
              <a:rPr b="1" lang="en-US" sz="2200" spc="-1" strike="noStrike">
                <a:solidFill>
                  <a:srgbClr val="ffffff"/>
                </a:solidFill>
                <a:uFill>
                  <a:solidFill>
                    <a:srgbClr val="ffffff"/>
                  </a:solidFill>
                </a:uFill>
                <a:latin typeface="Source Sans Pro Black"/>
              </a:rPr>
              <a:t>Bouguer Gravite analizi kullanılarak incelenmesi </a:t>
            </a:r>
            <a:endParaRPr b="1" lang="en-US" sz="2200" spc="-1" strike="noStrike">
              <a:solidFill>
                <a:srgbClr val="ffffff"/>
              </a:solidFill>
              <a:uFill>
                <a:solidFill>
                  <a:srgbClr val="ffffff"/>
                </a:solidFill>
              </a:uFill>
              <a:latin typeface="Source Sans Pro Black"/>
            </a:endParaRPr>
          </a:p>
        </p:txBody>
      </p:sp>
      <p:sp>
        <p:nvSpPr>
          <p:cNvPr id="118" name="TextShape 2"/>
          <p:cNvSpPr txBox="1"/>
          <p:nvPr/>
        </p:nvSpPr>
        <p:spPr>
          <a:xfrm>
            <a:off x="360000" y="1980000"/>
            <a:ext cx="9180000" cy="4680000"/>
          </a:xfrm>
          <a:prstGeom prst="rect">
            <a:avLst/>
          </a:prstGeom>
          <a:noFill/>
          <a:ln>
            <a:noFill/>
          </a:ln>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pic>
        <p:nvPicPr>
          <p:cNvPr id="119" name="" descr=""/>
          <p:cNvPicPr/>
          <p:nvPr/>
        </p:nvPicPr>
        <p:blipFill>
          <a:blip r:embed="rId1"/>
          <a:stretch/>
        </p:blipFill>
        <p:spPr>
          <a:xfrm>
            <a:off x="595440" y="1525320"/>
            <a:ext cx="4516920" cy="5134680"/>
          </a:xfrm>
          <a:prstGeom prst="rect">
            <a:avLst/>
          </a:prstGeom>
          <a:ln>
            <a:noFill/>
          </a:ln>
        </p:spPr>
      </p:pic>
      <p:pic>
        <p:nvPicPr>
          <p:cNvPr id="120" name="" descr=""/>
          <p:cNvPicPr/>
          <p:nvPr/>
        </p:nvPicPr>
        <p:blipFill>
          <a:blip r:embed="rId2"/>
          <a:stretch/>
        </p:blipFill>
        <p:spPr>
          <a:xfrm>
            <a:off x="4890600" y="1610640"/>
            <a:ext cx="4894920" cy="4768560"/>
          </a:xfrm>
          <a:prstGeom prst="rect">
            <a:avLst/>
          </a:prstGeom>
          <a:ln>
            <a:noFill/>
          </a:ln>
        </p:spPr>
      </p:pic>
    </p:spTree>
  </p:cSld>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Sonuçlar</a:t>
            </a:r>
            <a:endParaRPr b="1" lang="en-US" sz="3200" spc="-1" strike="noStrike">
              <a:solidFill>
                <a:srgbClr val="ffffff"/>
              </a:solidFill>
              <a:uFill>
                <a:solidFill>
                  <a:srgbClr val="ffffff"/>
                </a:solidFill>
              </a:uFill>
              <a:latin typeface="Source Sans Pro Black"/>
            </a:endParaRPr>
          </a:p>
        </p:txBody>
      </p:sp>
      <p:sp>
        <p:nvSpPr>
          <p:cNvPr id="122" name="TextShape 2"/>
          <p:cNvSpPr txBox="1"/>
          <p:nvPr/>
        </p:nvSpPr>
        <p:spPr>
          <a:xfrm>
            <a:off x="360000" y="1980000"/>
            <a:ext cx="4479480" cy="4680000"/>
          </a:xfrm>
          <a:prstGeom prst="rect">
            <a:avLst/>
          </a:prstGeom>
          <a:noFill/>
          <a:ln>
            <a:noFill/>
          </a:ln>
        </p:spPr>
        <p:txBody>
          <a:bodyPr lIns="0" rIns="0" tIns="0" bIns="0">
            <a:normAutofit/>
          </a:bodyPr>
          <a:p>
            <a:pPr>
              <a:spcAft>
                <a:spcPts val="1142"/>
              </a:spcAft>
            </a:pPr>
            <a:r>
              <a:rPr b="1" lang="en-US" sz="1500" spc="-1" strike="noStrike">
                <a:solidFill>
                  <a:srgbClr val="1c1c1c"/>
                </a:solidFill>
                <a:uFill>
                  <a:solidFill>
                    <a:srgbClr val="ffffff"/>
                  </a:solidFill>
                </a:uFill>
                <a:latin typeface="Source Sans Pro Semibold"/>
              </a:rPr>
              <a:t> </a:t>
            </a:r>
            <a:r>
              <a:rPr b="1" lang="en-US" sz="1500" spc="-1" strike="noStrike">
                <a:solidFill>
                  <a:srgbClr val="1c1c1c"/>
                </a:solidFill>
                <a:uFill>
                  <a:solidFill>
                    <a:srgbClr val="ffffff"/>
                  </a:solidFill>
                </a:uFill>
                <a:latin typeface="Source Sans Pro Semibold"/>
              </a:rPr>
              <a:t>Gravite anomali değerlerine bakıldığında</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Menderes Masifi’nde yer alan graben ve havzaları</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ile uyum sergilediği görülmektedir (Şekil 3).</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Bölgedeki graben alanlarında düşük yoğunluklu</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genç alüvyonlarda negatif gravite değerleri; BFZ</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ve MM’de ise çevreye göre yüksek yoğunluklu</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ofiyolitik ve metamorfik birimlerden ileri geldiği</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düşünülen pozitif değerler gözlenmektedir.</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BMG’de gravite değeri -30 mGal’e kadar</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düşmektedir. </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 </a:t>
            </a:r>
            <a:endParaRPr b="1" lang="en-US" sz="1500" spc="-1" strike="noStrike">
              <a:solidFill>
                <a:srgbClr val="1c1c1c"/>
              </a:solidFill>
              <a:uFill>
                <a:solidFill>
                  <a:srgbClr val="ffffff"/>
                </a:solidFill>
              </a:uFill>
              <a:latin typeface="Source Sans Pro Semibold"/>
            </a:endParaRPr>
          </a:p>
        </p:txBody>
      </p:sp>
      <p:sp>
        <p:nvSpPr>
          <p:cNvPr id="123" name="TextShape 3"/>
          <p:cNvSpPr txBox="1"/>
          <p:nvPr/>
        </p:nvSpPr>
        <p:spPr>
          <a:xfrm>
            <a:off x="5063760" y="1980000"/>
            <a:ext cx="4479480" cy="4680000"/>
          </a:xfrm>
          <a:prstGeom prst="rect">
            <a:avLst/>
          </a:prstGeom>
          <a:noFill/>
          <a:ln>
            <a:noFill/>
          </a:ln>
        </p:spPr>
        <p:txBody>
          <a:bodyPr lIns="0" rIns="0" tIns="0" bIns="0">
            <a:normAutofit/>
          </a:bodyPr>
          <a:p>
            <a:pPr>
              <a:spcAft>
                <a:spcPts val="1142"/>
              </a:spcAft>
            </a:pPr>
            <a:r>
              <a:rPr b="1" lang="en-US" sz="1500" spc="-1" strike="noStrike">
                <a:solidFill>
                  <a:srgbClr val="1c1c1c"/>
                </a:solidFill>
                <a:uFill>
                  <a:solidFill>
                    <a:srgbClr val="ffffff"/>
                  </a:solidFill>
                </a:uFill>
                <a:latin typeface="Source Sans Pro Semibold"/>
              </a:rPr>
              <a:t>Bu makalede gravite verisinden hesaplanan kabuk kalınlığı ise</a:t>
            </a:r>
            <a:endParaRPr b="1" lang="en-US" sz="1500" spc="-1" strike="noStrike">
              <a:solidFill>
                <a:srgbClr val="1c1c1c"/>
              </a:solidFill>
              <a:uFill>
                <a:solidFill>
                  <a:srgbClr val="ffffff"/>
                </a:solidFill>
              </a:uFill>
              <a:latin typeface="Source Sans Pro Semibold"/>
            </a:endParaRPr>
          </a:p>
          <a:p>
            <a:pPr>
              <a:spcAft>
                <a:spcPts val="1142"/>
              </a:spcAft>
            </a:pPr>
            <a:r>
              <a:rPr b="1" lang="en-US" sz="1500" spc="-1" strike="noStrike">
                <a:solidFill>
                  <a:srgbClr val="1c1c1c"/>
                </a:solidFill>
                <a:uFill>
                  <a:solidFill>
                    <a:srgbClr val="ffffff"/>
                  </a:solidFill>
                </a:uFill>
                <a:latin typeface="Source Sans Pro Semibold"/>
              </a:rPr>
              <a:t>yaklaşık 25-35 km arasında değişmekte olup (Şekil 5), Tezel vd. (2010)’nin alıcı fonksiyon yöntemi kullanarak buldukları değer aralığı ile çok iyi uyum sağlamaktadır. </a:t>
            </a:r>
            <a:endParaRPr b="1" lang="en-US" sz="1500" spc="-1" strike="noStrike">
              <a:solidFill>
                <a:srgbClr val="1c1c1c"/>
              </a:solidFill>
              <a:uFill>
                <a:solidFill>
                  <a:srgbClr val="ffffff"/>
                </a:solidFill>
              </a:uFill>
              <a:latin typeface="Source Sans Pro Semibold"/>
            </a:endParaRPr>
          </a:p>
        </p:txBody>
      </p:sp>
    </p:spTree>
  </p:cSld>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4" name="" descr=""/>
          <p:cNvPicPr/>
          <p:nvPr/>
        </p:nvPicPr>
        <p:blipFill>
          <a:blip r:embed="rId1"/>
          <a:stretch/>
        </p:blipFill>
        <p:spPr>
          <a:xfrm>
            <a:off x="1708920" y="1521000"/>
            <a:ext cx="5950440" cy="5139000"/>
          </a:xfrm>
          <a:prstGeom prst="rect">
            <a:avLst/>
          </a:prstGeom>
          <a:ln>
            <a:noFill/>
          </a:ln>
        </p:spPr>
      </p:pic>
      <p:sp>
        <p:nvSpPr>
          <p:cNvPr id="125" name="TextShape 1"/>
          <p:cNvSpPr txBox="1"/>
          <p:nvPr/>
        </p:nvSpPr>
        <p:spPr>
          <a:xfrm>
            <a:off x="360000" y="360000"/>
            <a:ext cx="9360000" cy="900000"/>
          </a:xfrm>
          <a:prstGeom prst="rect">
            <a:avLst/>
          </a:prstGeom>
          <a:noFill/>
          <a:ln>
            <a:noFill/>
          </a:ln>
        </p:spPr>
        <p:txBody>
          <a:bodyPr lIns="0" rIns="0" tIns="0" bIns="0" anchor="b"/>
          <a:p>
            <a:pPr algn="just">
              <a:lnSpc>
                <a:spcPct val="150000"/>
              </a:lnSpc>
            </a:pPr>
            <a:r>
              <a:rPr b="1" lang="en-US" sz="1800" spc="-1" strike="noStrike">
                <a:solidFill>
                  <a:srgbClr val="ffffff"/>
                </a:solidFill>
                <a:uFill>
                  <a:solidFill>
                    <a:srgbClr val="ffffff"/>
                  </a:solidFill>
                </a:uFill>
                <a:latin typeface="Arial"/>
              </a:rPr>
              <a:t>Sentetik olarak üretilen 0.3 ve 0.5 gr/cm</a:t>
            </a:r>
            <a:r>
              <a:rPr b="1" lang="en-US" sz="1800" spc="-1" strike="noStrike" baseline="29000">
                <a:solidFill>
                  <a:srgbClr val="ffffff"/>
                </a:solidFill>
                <a:uFill>
                  <a:solidFill>
                    <a:srgbClr val="ffffff"/>
                  </a:solidFill>
                </a:uFill>
                <a:latin typeface="Arial"/>
                <a:ea typeface="Arial"/>
              </a:rPr>
              <a:t>3</a:t>
            </a:r>
            <a:r>
              <a:rPr b="1" lang="en-US" sz="1800" spc="-1" strike="noStrike">
                <a:solidFill>
                  <a:srgbClr val="ffffff"/>
                </a:solidFill>
                <a:uFill>
                  <a:solidFill>
                    <a:srgbClr val="ffffff"/>
                  </a:solidFill>
                </a:uFill>
                <a:latin typeface="Arial"/>
                <a:ea typeface="Arial"/>
              </a:rPr>
              <a:t> yoğunluk farkına sahip yatay prizmanın sırasıyla değerlerinin yeryüzüne yakın, 3 km ve 5 km ortalama derinliğe sahip anomali değişimleri gösterilişi. </a:t>
            </a:r>
            <a:endParaRPr b="1" lang="en-US" sz="1800" spc="-1" strike="noStrike">
              <a:solidFill>
                <a:srgbClr val="ffffff"/>
              </a:solidFill>
              <a:uFill>
                <a:solidFill>
                  <a:srgbClr val="ffffff"/>
                </a:solidFill>
              </a:uFill>
              <a:latin typeface="Arial"/>
              <a:ea typeface="Arial"/>
            </a:endParaRPr>
          </a:p>
        </p:txBody>
      </p:sp>
    </p:spTree>
  </p:cSld>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 name="" descr=""/>
          <p:cNvPicPr/>
          <p:nvPr/>
        </p:nvPicPr>
        <p:blipFill>
          <a:blip r:embed="rId1"/>
          <a:stretch/>
        </p:blipFill>
        <p:spPr>
          <a:xfrm>
            <a:off x="2297160" y="1440360"/>
            <a:ext cx="5033520" cy="5357160"/>
          </a:xfrm>
          <a:prstGeom prst="rect">
            <a:avLst/>
          </a:prstGeom>
          <a:ln>
            <a:noFill/>
          </a:ln>
        </p:spPr>
      </p:pic>
    </p:spTree>
  </p:cSld>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TextShape 1"/>
          <p:cNvSpPr txBox="1"/>
          <p:nvPr/>
        </p:nvSpPr>
        <p:spPr>
          <a:xfrm>
            <a:off x="360000" y="360000"/>
            <a:ext cx="9360000" cy="900000"/>
          </a:xfrm>
          <a:prstGeom prst="rect">
            <a:avLst/>
          </a:prstGeom>
          <a:noFill/>
          <a:ln>
            <a:noFill/>
          </a:ln>
        </p:spPr>
        <p:txBody>
          <a:bodyPr lIns="0" rIns="0" tIns="0" bIns="0" anchor="b"/>
          <a:p>
            <a:pPr lvl="1" marL="432000" indent="-216000">
              <a:lnSpc>
                <a:spcPct val="150000"/>
              </a:lnSpc>
              <a:buClr>
                <a:srgbClr val="000000"/>
              </a:buClr>
              <a:buSzPct val="45000"/>
              <a:buFont typeface="Wingdings" charset="2"/>
              <a:buChar char=""/>
            </a:pPr>
            <a:r>
              <a:rPr b="1" lang="tr-TR" sz="2400" spc="-1" strike="noStrike" cap="all">
                <a:solidFill>
                  <a:srgbClr val="000000"/>
                </a:solidFill>
                <a:uFill>
                  <a:solidFill>
                    <a:srgbClr val="ffffff"/>
                  </a:solidFill>
                </a:uFill>
                <a:latin typeface="Arial"/>
                <a:ea typeface="Arial"/>
              </a:rPr>
              <a:t>Gravite Yöntemi</a:t>
            </a:r>
            <a:br/>
            <a:r>
              <a:rPr b="1" lang="tr-TR" sz="2000" spc="-1" strike="noStrike" cap="all">
                <a:solidFill>
                  <a:srgbClr val="000000"/>
                </a:solidFill>
                <a:uFill>
                  <a:solidFill>
                    <a:srgbClr val="ffffff"/>
                  </a:solidFill>
                </a:uFill>
                <a:latin typeface="Arial"/>
                <a:ea typeface="Arial"/>
              </a:rPr>
              <a:t>1.1Gravite Yönteminin amacı</a:t>
            </a:r>
            <a:endParaRPr b="1" lang="en-US" sz="2000" spc="-1" strike="noStrike">
              <a:solidFill>
                <a:srgbClr val="ffffff"/>
              </a:solidFill>
              <a:uFill>
                <a:solidFill>
                  <a:srgbClr val="ffffff"/>
                </a:solidFill>
              </a:uFill>
              <a:latin typeface="Source Sans Pro Black"/>
            </a:endParaRPr>
          </a:p>
        </p:txBody>
      </p:sp>
      <p:sp>
        <p:nvSpPr>
          <p:cNvPr id="89"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Gravite yönteminde yeryuvarının gravite ivmesi (g)’nin değişimleri incelenir.(g)’nin ölçülmesinden elde edilen sonuçlar yorumlanarak yeraltının durumu saptanmaya çalışılınır.Bu değişimler yoğunluk farkından kaynaklanır.</a:t>
            </a:r>
            <a:endParaRPr b="1" lang="en-US" sz="2600" spc="-1" strike="noStrike">
              <a:solidFill>
                <a:srgbClr val="1c1c1c"/>
              </a:solidFill>
              <a:uFill>
                <a:solidFill>
                  <a:srgbClr val="ffffff"/>
                </a:solidFill>
              </a:uFill>
              <a:latin typeface="Source Sans Pro Semibold"/>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 name="" descr=""/>
          <p:cNvPicPr/>
          <p:nvPr/>
        </p:nvPicPr>
        <p:blipFill>
          <a:blip r:embed="rId1"/>
          <a:stretch/>
        </p:blipFill>
        <p:spPr>
          <a:xfrm>
            <a:off x="3025800" y="1493280"/>
            <a:ext cx="3963960" cy="5145840"/>
          </a:xfrm>
          <a:prstGeom prst="rect">
            <a:avLst/>
          </a:prstGeom>
          <a:ln>
            <a:noFill/>
          </a:ln>
        </p:spPr>
      </p:pic>
    </p:spTree>
  </p:cSld>
  <p:timing>
    <p:tnLst>
      <p:par>
        <p:cTn id="39" dur="indefinite" restart="never" nodeType="tmRoot">
          <p:childTnLst>
            <p:seq>
              <p:cTn id="40"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 descr=""/>
          <p:cNvPicPr/>
          <p:nvPr/>
        </p:nvPicPr>
        <p:blipFill>
          <a:blip r:embed="rId1"/>
          <a:stretch/>
        </p:blipFill>
        <p:spPr>
          <a:xfrm>
            <a:off x="3408480" y="1645200"/>
            <a:ext cx="2852640" cy="5056560"/>
          </a:xfrm>
          <a:prstGeom prst="rect">
            <a:avLst/>
          </a:prstGeom>
          <a:ln>
            <a:noFill/>
          </a:ln>
        </p:spPr>
      </p:pic>
      <p:sp>
        <p:nvSpPr>
          <p:cNvPr id="129" name="TextShape 1"/>
          <p:cNvSpPr txBox="1"/>
          <p:nvPr/>
        </p:nvSpPr>
        <p:spPr>
          <a:xfrm>
            <a:off x="360000" y="360000"/>
            <a:ext cx="9360000" cy="900000"/>
          </a:xfrm>
          <a:prstGeom prst="rect">
            <a:avLst/>
          </a:prstGeom>
          <a:noFill/>
          <a:ln>
            <a:noFill/>
          </a:ln>
        </p:spPr>
        <p:txBody>
          <a:bodyPr lIns="0" rIns="0" tIns="0" bIns="0" anchor="b"/>
          <a:p>
            <a:pPr lvl="3" marL="864000" indent="-216000">
              <a:buClr>
                <a:srgbClr val="000000"/>
              </a:buClr>
              <a:buSzPct val="45000"/>
              <a:buFont typeface="Wingdings" charset="2"/>
              <a:buChar char=""/>
            </a:pPr>
            <a:r>
              <a:rPr b="1" lang="tr-TR" sz="1600" spc="-1" strike="noStrike">
                <a:solidFill>
                  <a:srgbClr val="000000"/>
                </a:solidFill>
                <a:uFill>
                  <a:solidFill>
                    <a:srgbClr val="ffffff"/>
                  </a:solidFill>
                </a:uFill>
                <a:latin typeface="Arial"/>
                <a:ea typeface="Arial"/>
              </a:rPr>
              <a:t>Portland bölgesine ait gravite anomali haritası (Telford ve diğ. 1981).</a:t>
            </a:r>
            <a:endParaRPr b="1" lang="en-US" sz="1600" spc="-1" strike="noStrike">
              <a:solidFill>
                <a:srgbClr val="ffffff"/>
              </a:solidFill>
              <a:uFill>
                <a:solidFill>
                  <a:srgbClr val="ffffff"/>
                </a:solidFill>
              </a:uFill>
              <a:latin typeface="Source Sans Pro Black"/>
            </a:endParaRPr>
          </a:p>
        </p:txBody>
      </p:sp>
    </p:spTree>
  </p:cSld>
  <p:timing>
    <p:tnLst>
      <p:par>
        <p:cTn id="41" dur="indefinite" restart="never" nodeType="tmRoot">
          <p:childTnLst>
            <p:seq>
              <p:cTn id="42"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Shape 1"/>
          <p:cNvSpPr txBox="1"/>
          <p:nvPr/>
        </p:nvSpPr>
        <p:spPr>
          <a:xfrm>
            <a:off x="360000" y="1980000"/>
            <a:ext cx="4479480" cy="4680000"/>
          </a:xfrm>
          <a:prstGeom prst="rect">
            <a:avLst/>
          </a:prstGeom>
          <a:noFill/>
          <a:ln>
            <a:noFill/>
          </a:ln>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sp>
        <p:nvSpPr>
          <p:cNvPr id="131" name="TextShape 2"/>
          <p:cNvSpPr txBox="1"/>
          <p:nvPr/>
        </p:nvSpPr>
        <p:spPr>
          <a:xfrm>
            <a:off x="5063760" y="1980000"/>
            <a:ext cx="4479480" cy="4680000"/>
          </a:xfrm>
          <a:prstGeom prst="rect">
            <a:avLst/>
          </a:prstGeom>
          <a:noFill/>
          <a:ln>
            <a:noFill/>
          </a:ln>
        </p:spPr>
        <p:txBody>
          <a:bodyPr lIns="0" rIns="0" tIns="0" bIns="0">
            <a:normAutofit/>
          </a:bodyPr>
          <a:p>
            <a:r>
              <a:rPr b="0" lang="en-US" sz="2000" spc="-1" strike="noStrike">
                <a:solidFill>
                  <a:srgbClr val="ffffff"/>
                </a:solidFill>
                <a:uFill>
                  <a:solidFill>
                    <a:srgbClr val="ffffff"/>
                  </a:solidFill>
                </a:uFill>
                <a:latin typeface="Source Sans Pro Black"/>
              </a:rPr>
              <a:t>Kalın dolamit yapısı için hesplanan anomal (Şekil 2.31 deki Bouguer anomali haritasından elde edilen kesit,</a:t>
            </a:r>
            <a:r>
              <a:rPr b="0" lang="en-US" sz="2000" spc="-1" strike="noStrike">
                <a:solidFill>
                  <a:srgbClr val="ffffff"/>
                </a:solidFill>
                <a:uFill>
                  <a:solidFill>
                    <a:srgbClr val="ffffff"/>
                  </a:solidFill>
                </a:uFill>
                <a:latin typeface="Arial"/>
                <a:ea typeface="Arial"/>
              </a:rPr>
              <a:t>Telford ve diğ. 1981</a:t>
            </a:r>
            <a:r>
              <a:rPr b="0" lang="en-US" sz="2000" spc="-1" strike="noStrike">
                <a:solidFill>
                  <a:srgbClr val="ffffff"/>
                </a:solidFill>
                <a:uFill>
                  <a:solidFill>
                    <a:srgbClr val="ffffff"/>
                  </a:solidFill>
                </a:uFill>
                <a:latin typeface="Source Sans Pro Black"/>
                <a:ea typeface="源ノ角ゴシック Heavy"/>
              </a:rPr>
              <a:t>)</a:t>
            </a:r>
            <a:endParaRPr b="0" lang="en-US" sz="2000" spc="-1" strike="noStrike">
              <a:solidFill>
                <a:srgbClr val="ffffff"/>
              </a:solidFill>
              <a:uFill>
                <a:solidFill>
                  <a:srgbClr val="ffffff"/>
                </a:solidFill>
              </a:uFill>
              <a:latin typeface="Source Sans Pro Black"/>
            </a:endParaRPr>
          </a:p>
        </p:txBody>
      </p:sp>
      <p:pic>
        <p:nvPicPr>
          <p:cNvPr id="132" name="" descr=""/>
          <p:cNvPicPr/>
          <p:nvPr/>
        </p:nvPicPr>
        <p:blipFill>
          <a:blip r:embed="rId1"/>
          <a:stretch/>
        </p:blipFill>
        <p:spPr>
          <a:xfrm>
            <a:off x="360000" y="1980000"/>
            <a:ext cx="4029480" cy="4611600"/>
          </a:xfrm>
          <a:prstGeom prst="rect">
            <a:avLst/>
          </a:prstGeom>
          <a:ln>
            <a:noFill/>
          </a:ln>
        </p:spPr>
      </p:pic>
    </p:spTree>
  </p:cSld>
  <p:timing>
    <p:tnLst>
      <p:par>
        <p:cTn id="43" dur="indefinite" restart="never" nodeType="tmRoot">
          <p:childTnLst>
            <p:seq>
              <p:cTn id="44"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Shape 1"/>
          <p:cNvSpPr txBox="1"/>
          <p:nvPr/>
        </p:nvSpPr>
        <p:spPr>
          <a:xfrm>
            <a:off x="360000" y="1980000"/>
            <a:ext cx="9180000" cy="2232000"/>
          </a:xfrm>
          <a:prstGeom prst="rect">
            <a:avLst/>
          </a:prstGeom>
          <a:noFill/>
          <a:ln>
            <a:noFill/>
          </a:ln>
        </p:spPr>
        <p:txBody>
          <a:bodyPr lIns="0" rIns="0" tIns="0" bIns="0">
            <a:normAutofit/>
          </a:bodyPr>
          <a:p>
            <a:pPr>
              <a:lnSpc>
                <a:spcPct val="150000"/>
              </a:lnSpc>
              <a:spcAft>
                <a:spcPts val="1142"/>
              </a:spcAft>
            </a:pPr>
            <a:r>
              <a:rPr b="1" lang="en-US" sz="1100" spc="-1" strike="noStrike">
                <a:solidFill>
                  <a:srgbClr val="1c1c1c"/>
                </a:solidFill>
                <a:uFill>
                  <a:solidFill>
                    <a:srgbClr val="ffffff"/>
                  </a:solidFill>
                </a:uFill>
                <a:latin typeface="Arial"/>
              </a:rPr>
              <a:t> </a:t>
            </a:r>
            <a:r>
              <a:rPr b="1" lang="en-US" sz="1100" spc="-1" strike="noStrike">
                <a:solidFill>
                  <a:srgbClr val="1c1c1c"/>
                </a:solidFill>
                <a:uFill>
                  <a:solidFill>
                    <a:srgbClr val="ffffff"/>
                  </a:solidFill>
                </a:uFill>
                <a:latin typeface="Arial"/>
              </a:rPr>
              <a:t>Arazi Uygulaması</a:t>
            </a:r>
            <a:r>
              <a:rPr b="0" lang="en-US" sz="1100" spc="-1" strike="noStrike">
                <a:solidFill>
                  <a:srgbClr val="1c1c1c"/>
                </a:solidFill>
                <a:uFill>
                  <a:solidFill>
                    <a:srgbClr val="ffffff"/>
                  </a:solidFill>
                </a:uFill>
                <a:latin typeface="Arial"/>
              </a:rPr>
              <a:t> Çalışma sahası olarak Büyük Menderes gravite anomali haritası alınmıştır. Büyük Menderes grabeninin Bouguer anomali haritası Şekil 2.75a’da gösterilmiştir. Şekil 2.75b’de ise kesme frekansı 0.1 ve dalga sayısı 10 km olan alçak geçişli bir filitre uygulandıktan sonra elde edilen rejyonal anomali haritasından AA’ profili alınmıştır (Şekil 2.76). AA’ profili 0 çizgisine yaklaşık olarak yuvarlatılmıştır. AA’  profilinden elde edilen anomaliye çift daire yöntemi uygulanmış ve graben yaklaşık olarak modellenmiştir (Şekil 2.77). Modelleme sonucunda üst yüzey genişliği=11.3 km. Grabenin derinliği=3.97km. olarak hesaplanmıştır.</a:t>
            </a:r>
            <a:r>
              <a:rPr b="0" lang="en-US" sz="1050" spc="-1" strike="noStrike">
                <a:solidFill>
                  <a:srgbClr val="1c1c1c"/>
                </a:solidFill>
                <a:uFill>
                  <a:solidFill>
                    <a:srgbClr val="ffffff"/>
                  </a:solidFill>
                </a:uFill>
                <a:latin typeface="Arial"/>
              </a:rPr>
              <a:t> </a:t>
            </a:r>
            <a:endParaRPr b="0" lang="en-US" sz="1050" spc="-1" strike="noStrike">
              <a:solidFill>
                <a:srgbClr val="1c1c1c"/>
              </a:solidFill>
              <a:uFill>
                <a:solidFill>
                  <a:srgbClr val="ffffff"/>
                </a:solidFill>
              </a:uFill>
              <a:latin typeface="Arial"/>
              <a:ea typeface="Arial"/>
            </a:endParaRPr>
          </a:p>
        </p:txBody>
      </p:sp>
      <p:sp>
        <p:nvSpPr>
          <p:cNvPr id="134" name="TextShape 2"/>
          <p:cNvSpPr txBox="1"/>
          <p:nvPr/>
        </p:nvSpPr>
        <p:spPr>
          <a:xfrm>
            <a:off x="360000" y="3333600"/>
            <a:ext cx="9180000" cy="3322800"/>
          </a:xfrm>
          <a:prstGeom prst="rect">
            <a:avLst/>
          </a:prstGeom>
          <a:noFill/>
          <a:ln>
            <a:noFill/>
          </a:ln>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pic>
        <p:nvPicPr>
          <p:cNvPr id="135" name="" descr=""/>
          <p:cNvPicPr/>
          <p:nvPr/>
        </p:nvPicPr>
        <p:blipFill>
          <a:blip r:embed="rId1"/>
          <a:stretch/>
        </p:blipFill>
        <p:spPr>
          <a:xfrm>
            <a:off x="360000" y="3170160"/>
            <a:ext cx="9291240" cy="3486240"/>
          </a:xfrm>
          <a:prstGeom prst="rect">
            <a:avLst/>
          </a:prstGeom>
          <a:ln>
            <a:noFill/>
          </a:ln>
        </p:spPr>
      </p:pic>
    </p:spTree>
  </p:cSld>
  <p:timing>
    <p:tnLst>
      <p:par>
        <p:cTn id="45" dur="indefinite" restart="never" nodeType="tmRoot">
          <p:childTnLst>
            <p:seq>
              <p:cTn id="46"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Shape 1"/>
          <p:cNvSpPr txBox="1"/>
          <p:nvPr/>
        </p:nvSpPr>
        <p:spPr>
          <a:xfrm>
            <a:off x="360000" y="1980000"/>
            <a:ext cx="4479480" cy="4680000"/>
          </a:xfrm>
          <a:prstGeom prst="rect">
            <a:avLst/>
          </a:prstGeom>
          <a:noFill/>
          <a:ln>
            <a:noFill/>
          </a:ln>
        </p:spPr>
        <p:txBody>
          <a:bodyPr lIns="0" rIns="0" tIns="0" bIns="0">
            <a:normAutofit/>
          </a:bodyPr>
          <a:p>
            <a:pPr algn="just">
              <a:lnSpc>
                <a:spcPct val="150000"/>
              </a:lnSpc>
              <a:spcAft>
                <a:spcPts val="1142"/>
              </a:spcAft>
            </a:pPr>
            <a:r>
              <a:rPr b="1" lang="en-US" sz="2000" spc="-1" strike="noStrike">
                <a:solidFill>
                  <a:srgbClr val="1c1c1c"/>
                </a:solidFill>
                <a:uFill>
                  <a:solidFill>
                    <a:srgbClr val="ffffff"/>
                  </a:solidFill>
                </a:uFill>
                <a:latin typeface="Arial"/>
                <a:ea typeface="Arial"/>
              </a:rPr>
              <a:t> </a:t>
            </a:r>
            <a:r>
              <a:rPr b="1" lang="en-US" sz="2000" spc="-1" strike="noStrike">
                <a:solidFill>
                  <a:srgbClr val="1c1c1c"/>
                </a:solidFill>
                <a:uFill>
                  <a:solidFill>
                    <a:srgbClr val="ffffff"/>
                  </a:solidFill>
                </a:uFill>
                <a:latin typeface="Arial"/>
                <a:ea typeface="Arial"/>
              </a:rPr>
              <a:t>Büyük Menderes bölgesine ait Bouguer anomali haritasından elde edilen AA’ kesitinin anomalisi.</a:t>
            </a:r>
            <a:endParaRPr b="1" lang="en-US" sz="2000" spc="-1" strike="noStrike">
              <a:solidFill>
                <a:srgbClr val="1c1c1c"/>
              </a:solidFill>
              <a:uFill>
                <a:solidFill>
                  <a:srgbClr val="ffffff"/>
                </a:solidFill>
              </a:uFill>
              <a:latin typeface="Arial"/>
              <a:ea typeface="Arial"/>
            </a:endParaRPr>
          </a:p>
        </p:txBody>
      </p:sp>
      <p:sp>
        <p:nvSpPr>
          <p:cNvPr id="137" name="TextShape 2"/>
          <p:cNvSpPr txBox="1"/>
          <p:nvPr/>
        </p:nvSpPr>
        <p:spPr>
          <a:xfrm>
            <a:off x="5063760" y="1980000"/>
            <a:ext cx="4479480" cy="4680000"/>
          </a:xfrm>
          <a:prstGeom prst="rect">
            <a:avLst/>
          </a:prstGeom>
          <a:noFill/>
          <a:ln>
            <a:noFill/>
          </a:ln>
        </p:spPr>
        <p:txBody>
          <a:bodyPr lIns="0" rIns="0" tIns="0" bIns="0">
            <a:normAutofit/>
          </a:bodyPr>
          <a:p>
            <a:pPr algn="just">
              <a:lnSpc>
                <a:spcPct val="150000"/>
              </a:lnSpc>
              <a:spcAft>
                <a:spcPts val="1142"/>
              </a:spcAft>
            </a:pPr>
            <a:r>
              <a:rPr b="1" lang="en-US" sz="1200" spc="-1" strike="noStrike">
                <a:solidFill>
                  <a:srgbClr val="1c1c1c"/>
                </a:solidFill>
                <a:uFill>
                  <a:solidFill>
                    <a:srgbClr val="ffffff"/>
                  </a:solidFill>
                </a:uFill>
                <a:latin typeface="Arial"/>
                <a:ea typeface="Arial"/>
              </a:rPr>
              <a:t>Büyük Menderes bölgesine ait Bouguer anomali haritasından elde edilen AA’ kesitinin çift dağire uygulanmış sonucu.</a:t>
            </a:r>
            <a:endParaRPr b="1" lang="en-US" sz="1200" spc="-1" strike="noStrike">
              <a:solidFill>
                <a:srgbClr val="1c1c1c"/>
              </a:solidFill>
              <a:uFill>
                <a:solidFill>
                  <a:srgbClr val="ffffff"/>
                </a:solidFill>
              </a:uFill>
              <a:latin typeface="Arial"/>
              <a:ea typeface="Arial"/>
            </a:endParaRPr>
          </a:p>
        </p:txBody>
      </p:sp>
      <p:pic>
        <p:nvPicPr>
          <p:cNvPr id="138" name="" descr=""/>
          <p:cNvPicPr/>
          <p:nvPr/>
        </p:nvPicPr>
        <p:blipFill>
          <a:blip r:embed="rId1"/>
          <a:stretch/>
        </p:blipFill>
        <p:spPr>
          <a:xfrm>
            <a:off x="387720" y="3389760"/>
            <a:ext cx="4238640" cy="2760480"/>
          </a:xfrm>
          <a:prstGeom prst="rect">
            <a:avLst/>
          </a:prstGeom>
          <a:ln>
            <a:noFill/>
          </a:ln>
        </p:spPr>
      </p:pic>
      <p:pic>
        <p:nvPicPr>
          <p:cNvPr id="139" name="" descr=""/>
          <p:cNvPicPr/>
          <p:nvPr/>
        </p:nvPicPr>
        <p:blipFill>
          <a:blip r:embed="rId2"/>
          <a:stretch/>
        </p:blipFill>
        <p:spPr>
          <a:xfrm>
            <a:off x="5190120" y="3249720"/>
            <a:ext cx="4218840" cy="3109680"/>
          </a:xfrm>
          <a:prstGeom prst="rect">
            <a:avLst/>
          </a:prstGeom>
          <a:ln>
            <a:noFill/>
          </a:ln>
        </p:spPr>
      </p:pic>
    </p:spTree>
  </p:cSld>
  <p:timing>
    <p:tnLst>
      <p:par>
        <p:cTn id="47" dur="indefinite" restart="never" nodeType="tmRoot">
          <p:childTnLst>
            <p:seq>
              <p:cTn id="48"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TextShape 1"/>
          <p:cNvSpPr txBox="1"/>
          <p:nvPr/>
        </p:nvSpPr>
        <p:spPr>
          <a:xfrm>
            <a:off x="360000" y="360000"/>
            <a:ext cx="9360000" cy="900000"/>
          </a:xfrm>
          <a:prstGeom prst="rect">
            <a:avLst/>
          </a:prstGeom>
          <a:noFill/>
          <a:ln>
            <a:noFill/>
          </a:ln>
        </p:spPr>
        <p:txBody>
          <a:bodyPr lIns="0" rIns="0" tIns="0" bIns="0" anchor="b"/>
          <a:p>
            <a:r>
              <a:rPr b="1" lang="en-US" sz="1800" spc="-1" strike="noStrike">
                <a:solidFill>
                  <a:srgbClr val="ffffff"/>
                </a:solidFill>
                <a:uFill>
                  <a:solidFill>
                    <a:srgbClr val="ffffff"/>
                  </a:solidFill>
                </a:uFill>
                <a:latin typeface="Source Sans Pro Black"/>
              </a:rPr>
              <a:t>HÜYÜKLÜ (KAHRAMANMARAŞ – AFŞİN) SAHASININ SÜLFÜR POTANSİYELİNİN JEOFİZİK (GRAVİTE-MANYETİK VE IP)ARAŞTIRMASI</a:t>
            </a:r>
            <a:endParaRPr b="1" lang="en-US" sz="1800" spc="-1" strike="noStrike">
              <a:solidFill>
                <a:srgbClr val="ffffff"/>
              </a:solidFill>
              <a:uFill>
                <a:solidFill>
                  <a:srgbClr val="ffffff"/>
                </a:solidFill>
              </a:uFill>
              <a:latin typeface="Source Sans Pro Black"/>
            </a:endParaRPr>
          </a:p>
        </p:txBody>
      </p:sp>
      <p:sp>
        <p:nvSpPr>
          <p:cNvPr id="141" name="TextShape 2"/>
          <p:cNvSpPr txBox="1"/>
          <p:nvPr/>
        </p:nvSpPr>
        <p:spPr>
          <a:xfrm>
            <a:off x="360000" y="1980000"/>
            <a:ext cx="447948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Gravite yöntemi sahada sülfürleşmeye bağlı olarak değişen yoğunlukların etkisini ve yapısal anomalileri ortaya koymak amacıyla,manyetik yöntem ise porfiri bakır yataklarının doğası gereği oluşan farklı mineral konsantrasyonlarının </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yüzeye yakın sergilediği farklı jeofiziksel özellikleri belirlemek amacıyla yapılmıştır.Çalışma alanında yer alan cevherli dasitik</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kütle, uygulanan her üç yöntemde de tepki</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vermiştir. Ayrıca sahada gözlenen süreksizliklerin</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genel yönelimi tüm yöntemlerde aynı</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yönlü olarak KD-GB olarak gözlenmiştir.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Porfiri bakır yatakları aranması için yapı-</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lan gravite etüdünde, yapı sınırları ve yüksek-düşük</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yoğunluklu alanlar tanımlanmıştır.</a:t>
            </a:r>
            <a:endParaRPr b="1" lang="en-US" sz="2600" spc="-1" strike="noStrike">
              <a:solidFill>
                <a:srgbClr val="1c1c1c"/>
              </a:solidFill>
              <a:uFill>
                <a:solidFill>
                  <a:srgbClr val="ffffff"/>
                </a:solidFill>
              </a:uFill>
              <a:latin typeface="Source Sans Pro Semibold"/>
            </a:endParaRPr>
          </a:p>
        </p:txBody>
      </p:sp>
      <p:sp>
        <p:nvSpPr>
          <p:cNvPr id="142" name="TextShape 3"/>
          <p:cNvSpPr txBox="1"/>
          <p:nvPr/>
        </p:nvSpPr>
        <p:spPr>
          <a:xfrm>
            <a:off x="5063760" y="1980000"/>
            <a:ext cx="4479480" cy="4680000"/>
          </a:xfrm>
          <a:prstGeom prst="rect">
            <a:avLst/>
          </a:prstGeom>
          <a:noFill/>
          <a:ln>
            <a:noFill/>
          </a:ln>
        </p:spPr>
        <p:txBody>
          <a:bodyPr lIns="0" rIns="0" tIns="0" bIns="0">
            <a:normAutofit/>
          </a:bodyPr>
          <a:p>
            <a:endParaRPr b="1" lang="en-US" sz="2600" spc="-1" strike="noStrike">
              <a:solidFill>
                <a:srgbClr val="1c1c1c"/>
              </a:solidFill>
              <a:uFill>
                <a:solidFill>
                  <a:srgbClr val="ffffff"/>
                </a:solidFill>
              </a:uFill>
              <a:latin typeface="Source Sans Pro Semibold"/>
            </a:endParaRPr>
          </a:p>
        </p:txBody>
      </p:sp>
      <p:pic>
        <p:nvPicPr>
          <p:cNvPr id="143" name="" descr=""/>
          <p:cNvPicPr/>
          <p:nvPr/>
        </p:nvPicPr>
        <p:blipFill>
          <a:blip r:embed="rId1"/>
          <a:stretch/>
        </p:blipFill>
        <p:spPr>
          <a:xfrm>
            <a:off x="4839480" y="1980000"/>
            <a:ext cx="5299560" cy="4680000"/>
          </a:xfrm>
          <a:prstGeom prst="rect">
            <a:avLst/>
          </a:prstGeom>
          <a:ln>
            <a:noFill/>
          </a:ln>
        </p:spPr>
      </p:pic>
    </p:spTree>
  </p:cSld>
  <p:timing>
    <p:tnLst>
      <p:par>
        <p:cTn id="49" dur="indefinite" restart="never" nodeType="tmRoot">
          <p:childTnLst>
            <p:seq>
              <p:cTn id="50"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Gravite Ölçümlerindeki Amaçlar</a:t>
            </a:r>
            <a:endParaRPr b="1" lang="en-US" sz="3200" spc="-1" strike="noStrike">
              <a:solidFill>
                <a:srgbClr val="ffffff"/>
              </a:solidFill>
              <a:uFill>
                <a:solidFill>
                  <a:srgbClr val="ffffff"/>
                </a:solidFill>
              </a:uFill>
              <a:latin typeface="Source Sans Pro Black"/>
            </a:endParaRPr>
          </a:p>
        </p:txBody>
      </p:sp>
      <p:sp>
        <p:nvSpPr>
          <p:cNvPr id="91"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-Yerin gravitasyon alanındaki değişimlerin incelenmesi,</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-Ölçümlerden elde edilen değerlerin yeraltındaki durumunun saptanmasına yönelik çalışmalar,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-Haberleşme ve askeri amaçla yer çekimi ivmesinin ölçülmesi</a:t>
            </a:r>
            <a:endParaRPr b="1" lang="en-US" sz="2600" spc="-1" strike="noStrike">
              <a:solidFill>
                <a:srgbClr val="1c1c1c"/>
              </a:solidFill>
              <a:uFill>
                <a:solidFill>
                  <a:srgbClr val="ffffff"/>
                </a:solidFill>
              </a:uFill>
              <a:latin typeface="Source Sans Pro Semibold"/>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1.2Gravite Yöntemde Çözümsüzlük</a:t>
            </a:r>
            <a:endParaRPr b="1" lang="en-US" sz="3200" spc="-1" strike="noStrike">
              <a:solidFill>
                <a:srgbClr val="ffffff"/>
              </a:solidFill>
              <a:uFill>
                <a:solidFill>
                  <a:srgbClr val="ffffff"/>
                </a:solidFill>
              </a:uFill>
              <a:latin typeface="Source Sans Pro Black"/>
            </a:endParaRPr>
          </a:p>
        </p:txBody>
      </p:sp>
      <p:sp>
        <p:nvSpPr>
          <p:cNvPr id="93"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-Eğer bir maden yatağı ile etrafındaki kayaçların yoğunlukları</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aynı ise,</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-Yeraltı hep yatay tabakalardan oluşması halinde bu durum gravite yöntemi ile bulunamaz.</a:t>
            </a:r>
            <a:endParaRPr b="1" lang="en-US" sz="2600" spc="-1" strike="noStrike">
              <a:solidFill>
                <a:srgbClr val="1c1c1c"/>
              </a:solidFill>
              <a:uFill>
                <a:solidFill>
                  <a:srgbClr val="ffffff"/>
                </a:solidFill>
              </a:uFill>
              <a:latin typeface="Source Sans Pro Semibold"/>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1.3 Gravite Yönteminde Belirsizlik</a:t>
            </a:r>
            <a:endParaRPr b="1" lang="en-US" sz="3200" spc="-1" strike="noStrike">
              <a:solidFill>
                <a:srgbClr val="ffffff"/>
              </a:solidFill>
              <a:uFill>
                <a:solidFill>
                  <a:srgbClr val="ffffff"/>
                </a:solidFill>
              </a:uFill>
              <a:latin typeface="Source Sans Pro Black"/>
            </a:endParaRPr>
          </a:p>
        </p:txBody>
      </p:sp>
      <p:sp>
        <p:nvSpPr>
          <p:cNvPr id="95"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-Yeryüzüne yakın küçük bir kütle,</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-Öncekinden daha derinde fakat biraz büyük kütle,</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-Farklı geometri ve yoğunluğa sahip kütle.</a:t>
            </a:r>
            <a:endParaRPr b="1" lang="en-US" sz="2600" spc="-1" strike="noStrike">
              <a:solidFill>
                <a:srgbClr val="1c1c1c"/>
              </a:solidFill>
              <a:uFill>
                <a:solidFill>
                  <a:srgbClr val="ffffff"/>
                </a:solidFill>
              </a:uFill>
              <a:latin typeface="Source Sans Pro Semibold"/>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2.Newton'un evrensel kütle çekim yasası</a:t>
            </a:r>
            <a:endParaRPr b="1" lang="en-US" sz="3200" spc="-1" strike="noStrike">
              <a:solidFill>
                <a:srgbClr val="ffffff"/>
              </a:solidFill>
              <a:uFill>
                <a:solidFill>
                  <a:srgbClr val="ffffff"/>
                </a:solidFill>
              </a:uFill>
              <a:latin typeface="Source Sans Pro Black"/>
            </a:endParaRPr>
          </a:p>
        </p:txBody>
      </p:sp>
      <p:sp>
        <p:nvSpPr>
          <p:cNvPr id="97"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Her bir noktasal kütle diğer noktasal kütleyi, ikisini birleştiren bir çizgi doğrultusundaki bir kuvvet ile çeker.Bu kuvvet bu iki kütlenin çarpımıyla doğru orantılı, aralarındaki mesafenin karesi ile ters orantılıdır: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 </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 </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Burada:</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F iki kütle arasındaki çekim kuvvetinin büyüklüğü,</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G Evrensel çekim sabiti 6.67 × 10-11 Nm^2 kg^2 ,</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m1 birinci kütlenin büyüklüğü,</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m2 ikinci kütlenin büyüklüğü,</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r ise iki kütle arasındaki mesafedir.</a:t>
            </a:r>
            <a:endParaRPr b="1" lang="en-US" sz="2600" spc="-1" strike="noStrike">
              <a:solidFill>
                <a:srgbClr val="1c1c1c"/>
              </a:solidFill>
              <a:uFill>
                <a:solidFill>
                  <a:srgbClr val="ffffff"/>
                </a:solidFill>
              </a:uFill>
              <a:latin typeface="Source Sans Pro Semibold"/>
            </a:endParaRPr>
          </a:p>
        </p:txBody>
      </p:sp>
      <mc:AlternateContent>
        <mc:Choice xmlns:a14="http://schemas.microsoft.com/office/drawing/2010/main" Requires="a14">
          <p:sp>
            <p:nvSpPr>
              <p:cNvPr id="98" name="Formula 3"/>
              <p:cNvSpPr txBox="1"/>
              <p:nvPr/>
            </p:nvSpPr>
            <p:spPr>
              <a:xfrm>
                <a:off x="453240" y="3224160"/>
                <a:ext cx="858240" cy="415440"/>
              </a:xfrm>
              <a:prstGeom prst="rect">
                <a:avLst/>
              </a:prstGeom>
            </p:spPr>
            <p:txBody>
              <a:bodyPr/>
              <a:p>
                <a14:m>
                  <m:oMath xmlns:m="http://schemas.openxmlformats.org/officeDocument/2006/math">
                    <m:r>
                      <m:t xml:space="preserve">F</m:t>
                    </m:r>
                    <m:r>
                      <m:t xml:space="preserve">=</m:t>
                    </m:r>
                    <m:r>
                      <m:t xml:space="preserve">G</m:t>
                    </m:r>
                    <m:f>
                      <m:num>
                        <m:sSub>
                          <m:e>
                            <m:r>
                              <m:t xml:space="preserve">m</m:t>
                            </m:r>
                          </m:e>
                          <m:sub>
                            <m:r>
                              <m:t xml:space="preserve">1</m:t>
                            </m:r>
                          </m:sub>
                        </m:sSub>
                        <m:r>
                          <m:t xml:space="preserve"> </m:t>
                        </m:r>
                        <m:sSub>
                          <m:e>
                            <m:r>
                              <m:t xml:space="preserve">m</m:t>
                            </m:r>
                          </m:e>
                          <m:sub>
                            <m:r>
                              <m:t xml:space="preserve">2</m:t>
                            </m:r>
                          </m:sub>
                        </m:sSub>
                      </m:num>
                      <m:den>
                        <m:sSup>
                          <m:e>
                            <m:r>
                              <m:t xml:space="preserve">r</m:t>
                            </m:r>
                          </m:e>
                          <m:sup>
                            <m:r>
                              <m:t xml:space="preserve">2</m:t>
                            </m:r>
                          </m:sup>
                        </m:sSup>
                      </m:den>
                    </m:f>
                  </m:oMath>
                </a14:m>
              </a:p>
            </p:txBody>
          </p:sp>
        </mc:Choice>
        <mc:Fallback/>
      </mc:AlternateContent>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3.Gravite Yönteminde Ölçülerin Alınması</a:t>
            </a:r>
            <a:br/>
            <a:r>
              <a:rPr b="1" lang="en-US" sz="3200" spc="-1" strike="noStrike">
                <a:solidFill>
                  <a:srgbClr val="ffffff"/>
                </a:solidFill>
                <a:uFill>
                  <a:solidFill>
                    <a:srgbClr val="ffffff"/>
                  </a:solidFill>
                </a:uFill>
                <a:latin typeface="Source Sans Pro Black"/>
              </a:rPr>
              <a:t>3.1 Ölçülerin Alınması</a:t>
            </a:r>
            <a:endParaRPr b="1" lang="en-US" sz="3200" spc="-1" strike="noStrike">
              <a:solidFill>
                <a:srgbClr val="ffffff"/>
              </a:solidFill>
              <a:uFill>
                <a:solidFill>
                  <a:srgbClr val="ffffff"/>
                </a:solidFill>
              </a:uFill>
              <a:latin typeface="Source Sans Pro Black"/>
            </a:endParaRPr>
          </a:p>
        </p:txBody>
      </p:sp>
      <p:sp>
        <p:nvSpPr>
          <p:cNvPr id="100"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-Ölçülere gravimetre adı verilen cihazla alınır.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-Ölçüler mutlak veya bağıl olarak alınır.</a:t>
            </a:r>
            <a:endParaRPr b="1" lang="en-US" sz="2600" spc="-1" strike="noStrike">
              <a:solidFill>
                <a:srgbClr val="1c1c1c"/>
              </a:solidFill>
              <a:uFill>
                <a:solidFill>
                  <a:srgbClr val="ffffff"/>
                </a:solidFill>
              </a:uFill>
              <a:latin typeface="Source Sans Pro Semibold"/>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3.2Baz Taşınması</a:t>
            </a:r>
            <a:endParaRPr b="1" lang="en-US" sz="3200" spc="-1" strike="noStrike">
              <a:solidFill>
                <a:srgbClr val="ffffff"/>
              </a:solidFill>
              <a:uFill>
                <a:solidFill>
                  <a:srgbClr val="ffffff"/>
                </a:solidFill>
              </a:uFill>
              <a:latin typeface="Source Sans Pro Black"/>
            </a:endParaRPr>
          </a:p>
        </p:txBody>
      </p:sp>
      <p:sp>
        <p:nvSpPr>
          <p:cNvPr id="102"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Gravite yönteminde etüd edilecek sahanın yakınlarında bir baz istasyonu yoksa yakınlarda bulunan bir uluslararası baz istasyonundan baz taşınmalıdır.</a:t>
            </a:r>
            <a:endParaRPr b="1" lang="en-US" sz="2600" spc="-1" strike="noStrike">
              <a:solidFill>
                <a:srgbClr val="1c1c1c"/>
              </a:solidFill>
              <a:uFill>
                <a:solidFill>
                  <a:srgbClr val="ffffff"/>
                </a:solidFill>
              </a:uFill>
              <a:latin typeface="Source Sans Pro Semibold"/>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TextShape 1"/>
          <p:cNvSpPr txBox="1"/>
          <p:nvPr/>
        </p:nvSpPr>
        <p:spPr>
          <a:xfrm>
            <a:off x="360000" y="360000"/>
            <a:ext cx="9360000" cy="900000"/>
          </a:xfrm>
          <a:prstGeom prst="rect">
            <a:avLst/>
          </a:prstGeom>
          <a:noFill/>
          <a:ln>
            <a:noFill/>
          </a:ln>
        </p:spPr>
        <p:txBody>
          <a:bodyPr lIns="0" rIns="0" tIns="0" bIns="0" anchor="b"/>
          <a:p>
            <a:r>
              <a:rPr b="1" lang="en-US" sz="3200" spc="-1" strike="noStrike">
                <a:solidFill>
                  <a:srgbClr val="ffffff"/>
                </a:solidFill>
                <a:uFill>
                  <a:solidFill>
                    <a:srgbClr val="ffffff"/>
                  </a:solidFill>
                </a:uFill>
                <a:latin typeface="Source Sans Pro Black"/>
              </a:rPr>
              <a:t>3.3 Gravimetreler</a:t>
            </a:r>
            <a:endParaRPr b="1" lang="en-US" sz="3200" spc="-1" strike="noStrike">
              <a:solidFill>
                <a:srgbClr val="ffffff"/>
              </a:solidFill>
              <a:uFill>
                <a:solidFill>
                  <a:srgbClr val="ffffff"/>
                </a:solidFill>
              </a:uFill>
              <a:latin typeface="Source Sans Pro Black"/>
            </a:endParaRPr>
          </a:p>
        </p:txBody>
      </p:sp>
      <p:sp>
        <p:nvSpPr>
          <p:cNvPr id="104" name="TextShape 2"/>
          <p:cNvSpPr txBox="1"/>
          <p:nvPr/>
        </p:nvSpPr>
        <p:spPr>
          <a:xfrm>
            <a:off x="360000" y="1980000"/>
            <a:ext cx="9180000" cy="4680000"/>
          </a:xfrm>
          <a:prstGeom prst="rect">
            <a:avLst/>
          </a:prstGeom>
          <a:noFill/>
          <a:ln>
            <a:noFill/>
          </a:ln>
        </p:spPr>
        <p:txBody>
          <a:bodyPr lIns="0" rIns="0" tIns="0" bIns="0">
            <a:normAutofit/>
          </a:bodyPr>
          <a:p>
            <a:pPr>
              <a:spcAft>
                <a:spcPts val="1142"/>
              </a:spcAft>
            </a:pPr>
            <a:r>
              <a:rPr b="1" lang="en-US" sz="2600" spc="-1" strike="noStrike">
                <a:solidFill>
                  <a:srgbClr val="1c1c1c"/>
                </a:solidFill>
                <a:uFill>
                  <a:solidFill>
                    <a:srgbClr val="ffffff"/>
                  </a:solidFill>
                </a:uFill>
                <a:latin typeface="Source Sans Pro Semibold"/>
              </a:rPr>
              <a:t>İki çeşit gravimetre vardır.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-Astatik olmayan gravimetre aletleri:Sarkaç ve burulma Tortion terazisi bunlara örnek teşkil eder.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-Astatik gravimetreler:Modern gravite aletleridir.Worden-Master</a:t>
            </a:r>
            <a:endParaRPr b="1" lang="en-US" sz="2600" spc="-1" strike="noStrike">
              <a:solidFill>
                <a:srgbClr val="1c1c1c"/>
              </a:solidFill>
              <a:uFill>
                <a:solidFill>
                  <a:srgbClr val="ffffff"/>
                </a:solidFill>
              </a:uFill>
              <a:latin typeface="Source Sans Pro Semibold"/>
            </a:endParaRPr>
          </a:p>
          <a:p>
            <a:pPr>
              <a:spcAft>
                <a:spcPts val="1142"/>
              </a:spcAft>
            </a:pPr>
            <a:r>
              <a:rPr b="1" lang="en-US" sz="2600" spc="-1" strike="noStrike">
                <a:solidFill>
                  <a:srgbClr val="1c1c1c"/>
                </a:solidFill>
                <a:uFill>
                  <a:solidFill>
                    <a:srgbClr val="ffffff"/>
                  </a:solidFill>
                </a:uFill>
                <a:latin typeface="Source Sans Pro Semibold"/>
              </a:rPr>
              <a:t>Ve Lacosta-Romberg bunlara örnekdir.</a:t>
            </a:r>
            <a:endParaRPr b="1" lang="en-US" sz="2600" spc="-1" strike="noStrike">
              <a:solidFill>
                <a:srgbClr val="1c1c1c"/>
              </a:solidFill>
              <a:uFill>
                <a:solidFill>
                  <a:srgbClr val="ffffff"/>
                </a:solidFill>
              </a:uFill>
              <a:latin typeface="Source Sans Pro Semibold"/>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TotalTime>
  <Application>LibreOffice/5.3.6.1$Windows_x86 LibreOffice_project/686f202eff87ef707079aeb7f485847613344eb7</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2017-11-30T01:10:00Z</dcterms:created>
  <dc:creator/>
  <dc:description/>
  <dc:language>en-US</dc:language>
  <cp:lastModifiedBy/>
  <dcterms:modified xsi:type="dcterms:W3CDTF">2017-11-30T03:07:54Z</dcterms:modified>
  <cp:revision>2</cp:revision>
  <dc:subject/>
  <dc:title/>
</cp:coreProperties>
</file>