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F3D26C1-885E-4EE2-8420-B0FD9920387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6A8338-7504-4C01-BFF7-213B1B6A04C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F3D26C1-885E-4EE2-8420-B0FD9920387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6A8338-7504-4C01-BFF7-213B1B6A04C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F3D26C1-885E-4EE2-8420-B0FD9920387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6A8338-7504-4C01-BFF7-213B1B6A04C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F3D26C1-885E-4EE2-8420-B0FD9920387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6A8338-7504-4C01-BFF7-213B1B6A04C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3D26C1-885E-4EE2-8420-B0FD99203872}"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36A8338-7504-4C01-BFF7-213B1B6A04C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F3D26C1-885E-4EE2-8420-B0FD99203872}"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6A8338-7504-4C01-BFF7-213B1B6A04C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F3D26C1-885E-4EE2-8420-B0FD99203872}"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36A8338-7504-4C01-BFF7-213B1B6A04C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F3D26C1-885E-4EE2-8420-B0FD99203872}"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36A8338-7504-4C01-BFF7-213B1B6A04C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3D26C1-885E-4EE2-8420-B0FD99203872}"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36A8338-7504-4C01-BFF7-213B1B6A04C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3D26C1-885E-4EE2-8420-B0FD99203872}"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6A8338-7504-4C01-BFF7-213B1B6A04C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3D26C1-885E-4EE2-8420-B0FD99203872}"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36A8338-7504-4C01-BFF7-213B1B6A04C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3D26C1-885E-4EE2-8420-B0FD99203872}"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6A8338-7504-4C01-BFF7-213B1B6A04C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normAutofit fontScale="85000" lnSpcReduction="10000"/>
          </a:bodyPr>
          <a:lstStyle/>
          <a:p>
            <a:r>
              <a:rPr lang="tr-TR" dirty="0" smtClean="0"/>
              <a:t>2. HAFTA</a:t>
            </a:r>
          </a:p>
          <a:p>
            <a:r>
              <a:rPr lang="tr-TR" dirty="0" smtClean="0"/>
              <a:t>5510 sayılı Kanuna Göre Sosyal Sigortalarda İşveren İşlemleri-İşyeri, İşyerinin Bildirilmesi, Devri, İntikali ve Nakli İşlemleri.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2800" dirty="0" smtClean="0"/>
              <a:t>5510 sayılı Kanuna Göre Sosyal Sigortalarda İşveren İşlemleri-İşyeri, İşyerinin Bildirilmesi, Devri, İntikali ve Nakli İşlemleri.</a:t>
            </a:r>
            <a:br>
              <a:rPr lang="tr-TR" sz="2800" dirty="0" smtClean="0"/>
            </a:br>
            <a:endParaRPr lang="tr-TR" sz="2800" dirty="0"/>
          </a:p>
        </p:txBody>
      </p:sp>
      <p:sp>
        <p:nvSpPr>
          <p:cNvPr id="3" name="Content Placeholder 2"/>
          <p:cNvSpPr>
            <a:spLocks noGrp="1"/>
          </p:cNvSpPr>
          <p:nvPr>
            <p:ph idx="1"/>
          </p:nvPr>
        </p:nvSpPr>
        <p:spPr/>
        <p:txBody>
          <a:bodyPr>
            <a:normAutofit/>
          </a:bodyPr>
          <a:lstStyle/>
          <a:p>
            <a:r>
              <a:rPr lang="tr-TR" dirty="0" smtClean="0"/>
              <a:t>Bu maddede belirtilen yükümlülükleri yerine getirmeyenler hakkında, 102 nci maddenin birinci fıkrasının (b) bendi uyarınca idarî para cezası uygulanır. İdarî para cezası uygulanması, bu yükümlülüklerin yerine getirilmesine engel teşkil etmez.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5510 sayılı Kanuna Göre Sosyal Sigortalarda İşveren İşlemleri-İşyeri, İşyerinin Bildirilmesi, Devri, İntikali ve Nakli İşlemleri.</a:t>
            </a:r>
            <a:br>
              <a:rPr lang="tr-TR" dirty="0" smtClean="0"/>
            </a:br>
            <a:endParaRPr lang="tr-TR" dirty="0"/>
          </a:p>
        </p:txBody>
      </p:sp>
      <p:sp>
        <p:nvSpPr>
          <p:cNvPr id="3" name="Content Placeholder 2"/>
          <p:cNvSpPr>
            <a:spLocks noGrp="1"/>
          </p:cNvSpPr>
          <p:nvPr>
            <p:ph idx="1"/>
          </p:nvPr>
        </p:nvSpPr>
        <p:spPr/>
        <p:txBody>
          <a:bodyPr/>
          <a:lstStyle/>
          <a:p>
            <a:r>
              <a:rPr lang="tr-TR" dirty="0" smtClean="0"/>
              <a:t>Alt işveren, asıl işverenin işyerinde çalıştırdığı sigortalıları, işverenle aralarında yaptıkları sözleşmenin ibrazı kaydıyla, Kurumdan alacağı özel bir numara ile asıl işverenin kayıtlı olduğu dosyadan bildirir.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5510 sayılı Kanuna Göre Sosyal Sigortalarda İşveren İşlemleri-İşyeri, İşyerinin Bildirilmesi, Devri, İntikali ve Nakli İşlemleri.</a:t>
            </a:r>
            <a:br>
              <a:rPr lang="tr-TR" dirty="0" smtClean="0"/>
            </a:br>
            <a:endParaRPr lang="tr-TR" dirty="0"/>
          </a:p>
        </p:txBody>
      </p:sp>
      <p:sp>
        <p:nvSpPr>
          <p:cNvPr id="3" name="Content Placeholder 2"/>
          <p:cNvSpPr>
            <a:spLocks noGrp="1"/>
          </p:cNvSpPr>
          <p:nvPr>
            <p:ph idx="1"/>
          </p:nvPr>
        </p:nvSpPr>
        <p:spPr/>
        <p:txBody>
          <a:bodyPr/>
          <a:lstStyle/>
          <a:p>
            <a:r>
              <a:rPr lang="tr-TR" dirty="0" smtClean="0"/>
              <a:t>İşyeri bildirgesinin verilmemesi veya geç verilmesi, bu Kanunda belirtilen hak ve yükümlülükleri ortadan kaldırmaz. İşyeri bildirgesinin şekli ve içeriği ile bu maddenin uygulanmasına ilişkin usûl ve esaslar Kurum tarafından çıkarılacak yönetmelikle düzenlenir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5510 sayılı Kanuna Göre Sosyal Sigortalarda İşveren İşlemleri-İşyeri, İşyerinin Bildirilmesi, Devri, İntikali ve Nakli İşlemleri.</a:t>
            </a:r>
            <a:br>
              <a:rPr lang="tr-TR" dirty="0" smtClean="0"/>
            </a:br>
            <a:endParaRPr lang="tr-TR" dirty="0"/>
          </a:p>
        </p:txBody>
      </p:sp>
      <p:sp>
        <p:nvSpPr>
          <p:cNvPr id="3" name="Content Placeholder 2"/>
          <p:cNvSpPr>
            <a:spLocks noGrp="1"/>
          </p:cNvSpPr>
          <p:nvPr>
            <p:ph idx="1"/>
          </p:nvPr>
        </p:nvSpPr>
        <p:spPr/>
        <p:txBody>
          <a:bodyPr>
            <a:normAutofit/>
          </a:bodyPr>
          <a:lstStyle/>
          <a:p>
            <a:r>
              <a:rPr lang="tr-TR" dirty="0" smtClean="0"/>
              <a:t>4 üncü maddenin birinci fıkrasının (a) ve (c) bentlerine göre sigortalı sayılan kişileri çalıştıran gerçek veya tüzel kişiler ile tüzel kişiliği olmayan kurum ve kuruluşlar işverendir.</a:t>
            </a:r>
          </a:p>
          <a:p>
            <a:r>
              <a:rPr lang="tr-TR" dirty="0" smtClean="0"/>
              <a:t> İşveren adına ve hesabına, işin veya görülen hizmetin bütününün yönetim görevini yapan kimse, işveren vekilidir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5510 sayılı Kanuna Göre Sosyal Sigortalarda İşveren İşlemleri-İşyeri, İşyerinin Bildirilmesi, Devri, İntikali ve Nakli İşlemleri.</a:t>
            </a:r>
            <a:br>
              <a:rPr lang="tr-TR" dirty="0" smtClean="0"/>
            </a:br>
            <a:endParaRPr lang="tr-TR" dirty="0"/>
          </a:p>
        </p:txBody>
      </p:sp>
      <p:sp>
        <p:nvSpPr>
          <p:cNvPr id="3" name="Content Placeholder 2"/>
          <p:cNvSpPr>
            <a:spLocks noGrp="1"/>
          </p:cNvSpPr>
          <p:nvPr>
            <p:ph idx="1"/>
          </p:nvPr>
        </p:nvSpPr>
        <p:spPr/>
        <p:txBody>
          <a:bodyPr/>
          <a:lstStyle/>
          <a:p>
            <a:r>
              <a:rPr lang="tr-TR" dirty="0" smtClean="0"/>
              <a:t>. Bu Kanunda geçen işveren deyimi, işveren vekilini de kapsar. İşveren vekili ve 4857 sayılı İş Kanununda tanımlanan geçici iş ilişkisi kurulan işveren, bu Kanunda belirtilen yükümlülüklerinden dolayı işveren ile birlikte müştereken ve müteselsilen sorumludur.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5510 sayılı Kanuna Göre Sosyal Sigortalarda İşveren İşlemleri-İşyeri, İşyerinin Bildirilmesi, Devri, İntikali ve Nakli İşlemleri.</a:t>
            </a:r>
            <a:br>
              <a:rPr lang="tr-TR" dirty="0" smtClean="0"/>
            </a:b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Bu Kanun gereği internet, elektronik ve benzeri ortamda Kuruma gönderilecek muhtasar ve prim hizmet beyannamesinin defter ve kayıtlara ve bu kayıtların dayanağını teşkil eden belgelere uygun olmamasından işverenlerle birlikte yazılı sözleşme ile yetki verilmiş serbest muhasebeci, serbest muhasebeci malî müşavir ve yeminli malî müşavirler de müştereken ve müteselsilen sorumludur.</a:t>
            </a:r>
          </a:p>
          <a:p>
            <a:r>
              <a:rPr lang="tr-TR" dirty="0" smtClean="0"/>
              <a:t> Bu fıkranın uygulanmasına ilişkin usul ve esaslar Kurum tarafından çıkarılan yönetmelikle düzenlenir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5510 sayılı Kanuna Göre Sosyal Sigortalarda İşveren İşlemleri-İşyeri, İşyerinin Bildirilmesi, Devri, İntikali ve Nakli İşlemleri.</a:t>
            </a:r>
            <a:br>
              <a:rPr lang="tr-TR" dirty="0" smtClean="0"/>
            </a:b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4 üncü maddenin ikinci fıkrasının (a) bendine tâbi olanlar hakkında, işverenlerin bu Kanunda belirtilen yükümlülükleri, bunları çalıştıran işçi sendikaları ve konfederasyonları veya işveren tarafından; </a:t>
            </a:r>
          </a:p>
          <a:p>
            <a:r>
              <a:rPr lang="tr-TR" dirty="0" smtClean="0"/>
              <a:t>4 üncü maddenin dördüncü fıkrasına tâbi olanlar hakkında, işverenlerin bu Kanunda belirtilen yükümlülükleri, bunları çalıştıran kamu idareleri veya eğitim gördükleri okullar tarafından yerine getirilir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5510 sayılı Kanuna Göre Sosyal Sigortalarda İşveren İşlemleri-İşyeri, İşyerinin Bildirilmesi, Devri, İntikali ve Nakli İşlemleri.</a:t>
            </a:r>
            <a:br>
              <a:rPr lang="tr-TR" dirty="0" smtClean="0"/>
            </a:br>
            <a:endParaRPr lang="tr-TR" dirty="0"/>
          </a:p>
        </p:txBody>
      </p:sp>
      <p:sp>
        <p:nvSpPr>
          <p:cNvPr id="3" name="Content Placeholder 2"/>
          <p:cNvSpPr>
            <a:spLocks noGrp="1"/>
          </p:cNvSpPr>
          <p:nvPr>
            <p:ph idx="1"/>
          </p:nvPr>
        </p:nvSpPr>
        <p:spPr/>
        <p:txBody>
          <a:bodyPr/>
          <a:lstStyle/>
          <a:p>
            <a:r>
              <a:rPr lang="tr-TR" dirty="0" smtClean="0"/>
              <a:t>2/7/1941 tarihli ve 4081 sayılı Çiftçi Mallarının Korunması Hakkında Kanuna göre çalıştırılanlar hakkında, işverenlerin bu Kanunda belirtilen yükümlülükleri, bunları çalıştırmaya yetkili makam tarafından yerine getirilir.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513</Words>
  <Application>Microsoft Office PowerPoint</Application>
  <PresentationFormat>On-screen Show (4:3)</PresentationFormat>
  <Paragraphs>22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İŞLETMELERDE SOSYAL GÜVENLİK UYGULAMALARI</vt:lpstr>
      <vt:lpstr>5510 sayılı Kanuna Göre Sosyal Sigortalarda İşveren İşlemleri-İşyeri, İşyerinin Bildirilmesi, Devri, İntikali ve Nakli İşlemleri. </vt:lpstr>
      <vt:lpstr>5510 sayılı Kanuna Göre Sosyal Sigortalarda İşveren İşlemleri-İşyeri, İşyerinin Bildirilmesi, Devri, İntikali ve Nakli İşlemleri. </vt:lpstr>
      <vt:lpstr>5510 sayılı Kanuna Göre Sosyal Sigortalarda İşveren İşlemleri-İşyeri, İşyerinin Bildirilmesi, Devri, İntikali ve Nakli İşlemleri. </vt:lpstr>
      <vt:lpstr>5510 sayılı Kanuna Göre Sosyal Sigortalarda İşveren İşlemleri-İşyeri, İşyerinin Bildirilmesi, Devri, İntikali ve Nakli İşlemleri. </vt:lpstr>
      <vt:lpstr>5510 sayılı Kanuna Göre Sosyal Sigortalarda İşveren İşlemleri-İşyeri, İşyerinin Bildirilmesi, Devri, İntikali ve Nakli İşlemleri. </vt:lpstr>
      <vt:lpstr>5510 sayılı Kanuna Göre Sosyal Sigortalarda İşveren İşlemleri-İşyeri, İşyerinin Bildirilmesi, Devri, İntikali ve Nakli İşlemleri. </vt:lpstr>
      <vt:lpstr>5510 sayılı Kanuna Göre Sosyal Sigortalarda İşveren İşlemleri-İşyeri, İşyerinin Bildirilmesi, Devri, İntikali ve Nakli İşlemleri. </vt:lpstr>
      <vt:lpstr>5510 sayılı Kanuna Göre Sosyal Sigortalarda İşveren İşlemleri-İşyeri, İşyerinin Bildirilmesi, Devri, İntikali ve Nakli İşlemleri.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1</cp:revision>
  <dcterms:created xsi:type="dcterms:W3CDTF">2020-05-08T09:05:54Z</dcterms:created>
  <dcterms:modified xsi:type="dcterms:W3CDTF">2020-05-08T09:09:41Z</dcterms:modified>
</cp:coreProperties>
</file>