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08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61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004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37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036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16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363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484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85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40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45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BF715-97FC-4806-9F37-BD9A93DC1F4E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6DFB1-EBC6-4B0F-A3CC-9175E1ABE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23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elphi.com/genel-tibbi-bitkiler-prof-dr-necmi-isle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elphi.com/genel-tibbi-bitkiler-prof-dr-necmi-isle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Doğadan Bitki Toplamada Zararı Arttıran Faktörler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 Aşırı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otlatma</a:t>
            </a: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2. Erken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toplama</a:t>
            </a: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3. Kontrolsüz toplama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 Toplanan bitkinin doğal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popülasyonu</a:t>
            </a: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5. Bitkinin toplanan kısmı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 Diğer bitkilerin toplanan bitkilerin yerini alması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Bu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belirtilen faktörler nedeniyle </a:t>
            </a:r>
            <a:endParaRPr lang="tr-TR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 Biyolojik çeşitlilikte azalma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 Toplanan türün tükenmesi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 Bu bitkiler ile tedavi olan halkın tedavi imkanlarının ortadan kalkmasıyla karşı karşıya kalınır.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115616" y="6021288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u="sng" dirty="0">
                <a:hlinkClick r:id="rId2"/>
              </a:rPr>
              <a:t>https://www.foodelphi.com/genel-tibbi-bitkiler-prof-dr-necmi-isler</a:t>
            </a:r>
            <a:r>
              <a:rPr lang="en-US" u="sng" dirty="0">
                <a:hlinkClick r:id="rId2"/>
              </a:rPr>
              <a:t>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426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Doğadan toplamanın zararlarını azaltmanın yolları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1</a:t>
            </a:r>
            <a:r>
              <a:rPr lang="tr-TR" b="1" dirty="0">
                <a:solidFill>
                  <a:schemeClr val="tx1"/>
                </a:solidFill>
              </a:rPr>
              <a:t>. Toplamanın düzenlenmesi ve kontrolü </a:t>
            </a:r>
            <a:endParaRPr lang="tr-TR" b="1" dirty="0" smtClean="0">
              <a:solidFill>
                <a:schemeClr val="tx1"/>
              </a:solidFill>
            </a:endParaRPr>
          </a:p>
          <a:p>
            <a:r>
              <a:rPr lang="tr-TR" sz="1600" dirty="0" smtClean="0">
                <a:solidFill>
                  <a:schemeClr val="tx1"/>
                </a:solidFill>
              </a:rPr>
              <a:t>a</a:t>
            </a:r>
            <a:r>
              <a:rPr lang="tr-TR" sz="1600" dirty="0">
                <a:solidFill>
                  <a:schemeClr val="tx1"/>
                </a:solidFill>
              </a:rPr>
              <a:t>) Münavebeli toplama,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tr-TR" sz="1600" dirty="0" smtClean="0">
                <a:solidFill>
                  <a:schemeClr val="tx1"/>
                </a:solidFill>
              </a:rPr>
              <a:t>b</a:t>
            </a:r>
            <a:r>
              <a:rPr lang="tr-TR" sz="1600" dirty="0">
                <a:solidFill>
                  <a:schemeClr val="tx1"/>
                </a:solidFill>
              </a:rPr>
              <a:t>) Dinlendirerek toplama</a:t>
            </a:r>
            <a:r>
              <a:rPr lang="tr-TR" sz="1600" dirty="0" smtClean="0">
                <a:solidFill>
                  <a:schemeClr val="tx1"/>
                </a:solidFill>
              </a:rPr>
              <a:t>,</a:t>
            </a:r>
          </a:p>
          <a:p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tr-TR" sz="1600" dirty="0">
                <a:solidFill>
                  <a:schemeClr val="tx1"/>
                </a:solidFill>
              </a:rPr>
              <a:t>c) Düzenli </a:t>
            </a:r>
            <a:r>
              <a:rPr lang="tr-TR" sz="1600" dirty="0" smtClean="0">
                <a:solidFill>
                  <a:schemeClr val="tx1"/>
                </a:solidFill>
              </a:rPr>
              <a:t>toplama</a:t>
            </a:r>
          </a:p>
          <a:p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tr-TR" sz="1600" dirty="0">
                <a:solidFill>
                  <a:schemeClr val="tx1"/>
                </a:solidFill>
              </a:rPr>
              <a:t>d) İhracatın kısıtlanması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tr-TR" b="1" dirty="0" smtClean="0">
                <a:solidFill>
                  <a:schemeClr val="tx1"/>
                </a:solidFill>
              </a:rPr>
              <a:t>2</a:t>
            </a:r>
            <a:r>
              <a:rPr lang="tr-TR" b="1" dirty="0">
                <a:solidFill>
                  <a:schemeClr val="tx1"/>
                </a:solidFill>
              </a:rPr>
              <a:t>. </a:t>
            </a:r>
            <a:r>
              <a:rPr lang="tr-TR" b="1" dirty="0" smtClean="0">
                <a:solidFill>
                  <a:schemeClr val="tx1"/>
                </a:solidFill>
              </a:rPr>
              <a:t>Eğitim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sz="1600" dirty="0">
                <a:solidFill>
                  <a:schemeClr val="tx1"/>
                </a:solidFill>
              </a:rPr>
              <a:t>a. Toplum </a:t>
            </a:r>
            <a:r>
              <a:rPr lang="tr-TR" sz="1600" dirty="0" smtClean="0">
                <a:solidFill>
                  <a:schemeClr val="tx1"/>
                </a:solidFill>
              </a:rPr>
              <a:t>eğitimi</a:t>
            </a:r>
          </a:p>
          <a:p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tr-TR" sz="1600" dirty="0">
                <a:solidFill>
                  <a:schemeClr val="tx1"/>
                </a:solidFill>
              </a:rPr>
              <a:t>b. Firma ve personel eğitimi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tr-TR" sz="1600" dirty="0" smtClean="0">
                <a:solidFill>
                  <a:schemeClr val="tx1"/>
                </a:solidFill>
              </a:rPr>
              <a:t>c</a:t>
            </a:r>
            <a:r>
              <a:rPr lang="tr-TR" sz="1600" dirty="0">
                <a:solidFill>
                  <a:schemeClr val="tx1"/>
                </a:solidFill>
              </a:rPr>
              <a:t>. Toplayıcı eğitimi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tr-TR" sz="1600" dirty="0" smtClean="0">
                <a:solidFill>
                  <a:schemeClr val="tx1"/>
                </a:solidFill>
              </a:rPr>
              <a:t>d</a:t>
            </a:r>
            <a:r>
              <a:rPr lang="tr-TR" sz="1600" dirty="0">
                <a:solidFill>
                  <a:schemeClr val="tx1"/>
                </a:solidFill>
              </a:rPr>
              <a:t>. Konu ile ilgili teknik personel eğitimi</a:t>
            </a:r>
            <a:endParaRPr lang="en-US" sz="16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78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2113" y="1235916"/>
            <a:ext cx="6447501" cy="388077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tr-TR" sz="1900" b="1" dirty="0">
                <a:latin typeface="Arial" panose="020B0604020202020204" pitchFamily="34" charset="0"/>
                <a:cs typeface="Arial" panose="020B0604020202020204" pitchFamily="34" charset="0"/>
              </a:rPr>
              <a:t>3. İdari ve Yasal Tedbirler </a:t>
            </a:r>
            <a:endParaRPr lang="tr-TR" sz="1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tr-T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1900" b="1" dirty="0">
                <a:latin typeface="Arial" panose="020B0604020202020204" pitchFamily="34" charset="0"/>
                <a:cs typeface="Arial" panose="020B0604020202020204" pitchFamily="34" charset="0"/>
              </a:rPr>
              <a:t>. Milli Parklar ve tabiatı koruma alanları </a:t>
            </a:r>
            <a:endParaRPr lang="tr-TR" sz="1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tr-T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sz="1900" b="1" dirty="0">
                <a:latin typeface="Arial" panose="020B0604020202020204" pitchFamily="34" charset="0"/>
                <a:cs typeface="Arial" panose="020B0604020202020204" pitchFamily="34" charset="0"/>
              </a:rPr>
              <a:t>. Botanik </a:t>
            </a:r>
            <a:r>
              <a:rPr lang="tr-T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bahçeleri</a:t>
            </a:r>
          </a:p>
          <a:p>
            <a:pPr>
              <a:lnSpc>
                <a:spcPct val="200000"/>
              </a:lnSpc>
            </a:pPr>
            <a:r>
              <a:rPr lang="tr-T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b="1" dirty="0">
                <a:latin typeface="Arial" panose="020B0604020202020204" pitchFamily="34" charset="0"/>
                <a:cs typeface="Arial" panose="020B0604020202020204" pitchFamily="34" charset="0"/>
              </a:rPr>
              <a:t>6. Gen bankaları, </a:t>
            </a:r>
            <a:r>
              <a:rPr lang="tr-TR" sz="19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arboretumlar</a:t>
            </a:r>
            <a:r>
              <a:rPr lang="tr-T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tr-T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tr-TR" sz="1900" b="1" dirty="0">
                <a:latin typeface="Arial" panose="020B0604020202020204" pitchFamily="34" charset="0"/>
                <a:cs typeface="Arial" panose="020B0604020202020204" pitchFamily="34" charset="0"/>
              </a:rPr>
              <a:t>. Toplama sonrası kayıpları asgariye indirecek </a:t>
            </a:r>
            <a:r>
              <a:rPr lang="tr-T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tedbirler</a:t>
            </a:r>
          </a:p>
          <a:p>
            <a:pPr>
              <a:lnSpc>
                <a:spcPct val="200000"/>
              </a:lnSpc>
            </a:pPr>
            <a:r>
              <a:rPr lang="tr-T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b="1" dirty="0">
                <a:latin typeface="Arial" panose="020B0604020202020204" pitchFamily="34" charset="0"/>
                <a:cs typeface="Arial" panose="020B0604020202020204" pitchFamily="34" charset="0"/>
              </a:rPr>
              <a:t>8. Kültüre alma </a:t>
            </a:r>
            <a:endParaRPr lang="tr-TR" sz="1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tr-T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9.diğer </a:t>
            </a:r>
            <a:r>
              <a:rPr lang="tr-TR" sz="1900" b="1" dirty="0">
                <a:latin typeface="Arial" panose="020B0604020202020204" pitchFamily="34" charset="0"/>
                <a:cs typeface="Arial" panose="020B0604020202020204" pitchFamily="34" charset="0"/>
              </a:rPr>
              <a:t>tedbirler (aşılama, gübreleme </a:t>
            </a:r>
            <a:r>
              <a:rPr lang="tr-TR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tr-TR" sz="19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827584" y="5445224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" u="sng" dirty="0">
                <a:hlinkClick r:id="rId2"/>
              </a:rPr>
              <a:t>https://www.foodelphi.com/genel-tibbi-bitkiler-prof-dr-necmi-isler</a:t>
            </a:r>
            <a:r>
              <a:rPr lang="en-US" u="sng" dirty="0">
                <a:hlinkClick r:id="rId2"/>
              </a:rPr>
              <a:t>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656198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183</Words>
  <Application>Microsoft Office PowerPoint</Application>
  <PresentationFormat>Ekran Gösterisi 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Doğadan Bitki Toplamada Zararı Arttıran Faktörler</vt:lpstr>
      <vt:lpstr>Doğadan toplamanın zararlarını azaltmanın yolları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Doğadan Bitki Toplamada Zararı Arttıran Faktörler</dc:title>
  <dc:creator>user</dc:creator>
  <cp:lastModifiedBy>user</cp:lastModifiedBy>
  <cp:revision>2</cp:revision>
  <dcterms:created xsi:type="dcterms:W3CDTF">2017-01-30T16:33:26Z</dcterms:created>
  <dcterms:modified xsi:type="dcterms:W3CDTF">2017-01-31T11:36:33Z</dcterms:modified>
</cp:coreProperties>
</file>