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12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16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26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37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19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58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95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37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59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667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76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1479B-66DB-45AE-9F20-81EEECCD0FD9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1C831-F7EC-4D4D-A5DE-325911DA5D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29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Mir </a:t>
            </a:r>
            <a:r>
              <a:rPr lang="tr-TR" dirty="0" err="1" smtClean="0"/>
              <a:t>Anis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91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سنبلِ تر ہے پریشاں زلفِ اکبر دیکھ کر</a:t>
            </a:r>
          </a:p>
          <a:p>
            <a:r>
              <a:rPr lang="ur-PK" dirty="0" smtClean="0"/>
              <a:t>سنبلِ تر ہے پریشاں زلفِ اکبر دیکھ کر</a:t>
            </a:r>
            <a:br>
              <a:rPr lang="ur-PK" dirty="0" smtClean="0"/>
            </a:br>
            <a:r>
              <a:rPr lang="ur-PK" dirty="0" smtClean="0"/>
              <a:t>کٹ گیا ہے ماہِ تاباں روئے انور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آب ہو جائے گا حُسنِ روئے اکبر دیکھ کر</a:t>
            </a:r>
            <a:br>
              <a:rPr lang="ur-PK" dirty="0" smtClean="0"/>
            </a:br>
            <a:r>
              <a:rPr lang="ur-PK" dirty="0" smtClean="0"/>
              <a:t>سامنے آئینہ لانا، اے سکندر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چلی اعدا پہ تیغِ شہ، پکارے جبرئیل</a:t>
            </a:r>
            <a:br>
              <a:rPr lang="ur-PK" dirty="0" smtClean="0"/>
            </a:br>
            <a:r>
              <a:rPr lang="ur-PK" dirty="0" smtClean="0"/>
              <a:t>یا حُسین ابنِ علی! خادم کے شہپر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حشر تھا اہلِ حرم میں وقتِ قتلِ شاہِ دیں</a:t>
            </a:r>
            <a:br>
              <a:rPr lang="ur-PK" dirty="0" smtClean="0"/>
            </a:br>
            <a:r>
              <a:rPr lang="ur-PK" dirty="0" smtClean="0"/>
              <a:t>روتے تھے دشمن بھی شہ کو زیرِ خنجر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خم ہوئی شہ کی کمر، ہاتھوں کی طاقت گھٹ گئی</a:t>
            </a:r>
            <a:br>
              <a:rPr lang="ur-PK" dirty="0" smtClean="0"/>
            </a:br>
            <a:r>
              <a:rPr lang="ur-PK" dirty="0" smtClean="0"/>
              <a:t>دونوں شانوں سے قلم، دستِ برادر دیکھ کر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7685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 رسائی بختِ حُر نے جب، تو پہنچا شہ کے پاس</a:t>
            </a:r>
            <a:br>
              <a:rPr lang="ur-PK" dirty="0" smtClean="0"/>
            </a:br>
            <a:r>
              <a:rPr lang="ur-PK" dirty="0" smtClean="0"/>
              <a:t>آ گیا خود راہ پر جنت کا رہبر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جھپٹ کر بابِ خیبر کو اکھاڑا آپ نے</a:t>
            </a:r>
            <a:br>
              <a:rPr lang="ur-PK" dirty="0" smtClean="0"/>
            </a:br>
            <a:r>
              <a:rPr lang="ur-PK" dirty="0" smtClean="0"/>
              <a:t>ہو گئے کفار ششدر، زورِ حیدر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کربلا کے بَن میں جا پہنچے جو شاہِ بحر و بر</a:t>
            </a:r>
            <a:br>
              <a:rPr lang="ur-PK" dirty="0" smtClean="0"/>
            </a:br>
            <a:r>
              <a:rPr lang="ur-PK" dirty="0" smtClean="0"/>
              <a:t>خوش ہوئے مقتل کو سب انصار و یاور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مسکرائے دیکھ کر صحرا کو ہم شکلِ نبی</a:t>
            </a:r>
            <a:br>
              <a:rPr lang="ur-PK" dirty="0" smtClean="0"/>
            </a:br>
            <a:r>
              <a:rPr lang="ur-PK" dirty="0" smtClean="0"/>
              <a:t>تن گئے دریا کو عباسِ دلاور دیکھ کر</a:t>
            </a:r>
            <a:br>
              <a:rPr lang="ur-PK" dirty="0" smtClean="0"/>
            </a:br>
            <a:r>
              <a:rPr lang="ur-PK" dirty="0" smtClean="0"/>
              <a:t>شاد ہو جاتے وہ صحرائے منور دیکھ کر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223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 چکیں جس وقت مُہریں فردِ قتلِ شاہ پر</a:t>
            </a:r>
            <a:br>
              <a:rPr lang="ur-PK" dirty="0" smtClean="0"/>
            </a:br>
            <a:r>
              <a:rPr lang="ur-PK" dirty="0" smtClean="0"/>
              <a:t>رو دیے خود شاہ اپنے خوں کا محضر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خاک پر بے دم پڑے ہیں سب عزیز و اقربا</a:t>
            </a:r>
            <a:br>
              <a:rPr lang="ur-PK" dirty="0" smtClean="0"/>
            </a:br>
            <a:r>
              <a:rPr lang="ur-PK" dirty="0" smtClean="0"/>
              <a:t>روتے ہیں شبیر لاشوں کو برابر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کہتے تھے یہ حلق ہے نانا کا میرے حلق پر</a:t>
            </a:r>
            <a:br>
              <a:rPr lang="ur-PK" dirty="0" smtClean="0"/>
            </a:br>
            <a:r>
              <a:rPr lang="ur-PK" dirty="0" smtClean="0"/>
              <a:t>پھیرنا شمشیر او شمرِ ستمگر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خلد میں یاد آئی جب عباس کو بچوں کی پیاس</a:t>
            </a:r>
            <a:br>
              <a:rPr lang="ur-PK" dirty="0" smtClean="0"/>
            </a:br>
            <a:r>
              <a:rPr lang="ur-PK" dirty="0" smtClean="0"/>
              <a:t>رو دیا وہ با وفا بھی سوئے کوثر دیکھ کر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46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پیشِ خالق سب ہیں یکساں، رشک او غافل نہ کر</a:t>
            </a:r>
            <a:br>
              <a:rPr lang="ur-PK" dirty="0" smtClean="0"/>
            </a:br>
            <a:r>
              <a:rPr lang="ur-PK" dirty="0" smtClean="0"/>
              <a:t>آپ کو کم دیکھ کر، اوروں کو برتر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آسماں پر شرم سے برقِ درخشاں چھپ گئی</a:t>
            </a:r>
            <a:br>
              <a:rPr lang="ur-PK" dirty="0" smtClean="0"/>
            </a:br>
            <a:r>
              <a:rPr lang="ur-PK" dirty="0" smtClean="0"/>
              <a:t>ذوالفقارِ حیدرِ صفدر کے جوہر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صُرّۂ خاکِ شفا سے یوں کھِلا تربت میں دل</a:t>
            </a:r>
            <a:br>
              <a:rPr lang="ur-PK" dirty="0" smtClean="0"/>
            </a:br>
            <a:r>
              <a:rPr lang="ur-PK" dirty="0" smtClean="0"/>
              <a:t>جس طرح بلبل ہو بالیدہ گُلِ تر دیکھ کر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کربلا کو ہند سے جاتے اگر ہم اے انیس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4300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شہید عشق ہوئے قیس نامور کی طرح</a:t>
            </a:r>
          </a:p>
          <a:p>
            <a:r>
              <a:rPr lang="ur-PK" dirty="0" smtClean="0"/>
              <a:t>شہید عشق ہوئے قیس نامور کی طرح </a:t>
            </a:r>
            <a:br>
              <a:rPr lang="ur-PK" dirty="0" smtClean="0"/>
            </a:br>
            <a:r>
              <a:rPr lang="ur-PK" dirty="0" smtClean="0"/>
              <a:t>جہاں میں عیب بھی ہم نے کیے ہنر کی طرح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آج شام سے چہرہ ہے فق سحر کی طرح </a:t>
            </a:r>
            <a:br>
              <a:rPr lang="ur-PK" dirty="0" smtClean="0"/>
            </a:br>
            <a:r>
              <a:rPr lang="ur-PK" dirty="0" smtClean="0"/>
              <a:t>ڈھلا ہی جاتا ہوں فرقت میں دوپہر کی طرح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سیاہ بختوں کو یوں باغ سے نکال اے چرخ </a:t>
            </a:r>
            <a:br>
              <a:rPr lang="ur-PK" dirty="0" smtClean="0"/>
            </a:br>
            <a:r>
              <a:rPr lang="ur-PK" dirty="0" smtClean="0"/>
              <a:t>کہ چار پھول تو دامن میں ہوں سپر کی طرح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55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تمام خلق ہے خواہان آبرو اے رب </a:t>
            </a:r>
            <a:br>
              <a:rPr lang="ur-PK" dirty="0" smtClean="0"/>
            </a:br>
            <a:r>
              <a:rPr lang="ur-PK" dirty="0" smtClean="0"/>
              <a:t>چھپا مجھے صدف قبر میں گہر کی طرح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تجھی کو دیکھوں گا جب تک ہیں برقرار آنکھیں </a:t>
            </a:r>
            <a:br>
              <a:rPr lang="ur-PK" dirty="0" smtClean="0"/>
            </a:br>
            <a:r>
              <a:rPr lang="ur-PK" dirty="0" smtClean="0"/>
              <a:t>مری نظر نہ پھرے گی تری نظر کی طرح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ہماری قبر پہ کیا احتیاج‌ عنبر و عود </a:t>
            </a:r>
            <a:br>
              <a:rPr lang="ur-PK" dirty="0" smtClean="0"/>
            </a:br>
            <a:r>
              <a:rPr lang="ur-PK" dirty="0" smtClean="0"/>
              <a:t>سلگ رہا ہے ہر اک استخواں اگر کی طرح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2326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نحیف و زار ہیں کیا زور باغباں سے چلے </a:t>
            </a:r>
            <a:br>
              <a:rPr lang="ur-PK" smtClean="0"/>
            </a:br>
            <a:r>
              <a:rPr lang="ur-PK" smtClean="0"/>
              <a:t>جہاں بٹھا دیا بس رہ گئے شجر کی طرح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تمہارے حلقہ بہ گوشوں میں ایک ہم بھی ہیں </a:t>
            </a:r>
            <a:br>
              <a:rPr lang="ur-PK" smtClean="0"/>
            </a:br>
            <a:r>
              <a:rPr lang="ur-PK" smtClean="0"/>
              <a:t>پڑا رہے یہ سخن کان میں گہر کی طرح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انیسؔ یوں ہوا حال جوانی و پیری </a:t>
            </a:r>
            <a:br>
              <a:rPr lang="ur-PK" smtClean="0"/>
            </a:br>
            <a:r>
              <a:rPr lang="ur-PK" smtClean="0"/>
              <a:t>بڑھے تھے نخل کی صورت گرے ثمر کی طرح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0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USER</dc:creator>
  <cp:lastModifiedBy>USER</cp:lastModifiedBy>
  <cp:revision>1</cp:revision>
  <dcterms:created xsi:type="dcterms:W3CDTF">2020-05-03T19:53:51Z</dcterms:created>
  <dcterms:modified xsi:type="dcterms:W3CDTF">2020-05-03T19:53:56Z</dcterms:modified>
</cp:coreProperties>
</file>