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343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51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33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85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8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39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2141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90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21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20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AF6EC-9B9C-4897-9B71-C8B4521F33B8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21B22-7B9F-4B20-BFC0-E012D3833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49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Saghar</a:t>
            </a:r>
            <a:r>
              <a:rPr lang="tr-TR" dirty="0" smtClean="0"/>
              <a:t> </a:t>
            </a:r>
            <a:r>
              <a:rPr lang="tr-TR" dirty="0" err="1" smtClean="0"/>
              <a:t>Sıddıki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7856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میں تلخیٔ حیات سے گھبرا کے پی گیا</a:t>
            </a:r>
          </a:p>
          <a:p>
            <a:r>
              <a:rPr lang="ur-PK" dirty="0" smtClean="0"/>
              <a:t>میں تلخیٔ حیات سے گھبرا کے پی گیا </a:t>
            </a:r>
            <a:br>
              <a:rPr lang="ur-PK" dirty="0" smtClean="0"/>
            </a:br>
            <a:r>
              <a:rPr lang="ur-PK" dirty="0" smtClean="0"/>
              <a:t>غم کی سیاہ رات سے گھبرا کے پی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اتنی دقیق شے کوئی کیسے سمجھ سکے </a:t>
            </a:r>
            <a:br>
              <a:rPr lang="ur-PK" dirty="0" smtClean="0"/>
            </a:br>
            <a:r>
              <a:rPr lang="ur-PK" dirty="0" smtClean="0"/>
              <a:t>یزداں کے واقعات سے گھبرا کے پی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چھلکے ہوئے تھے جام پریشاں تھی زلف یار </a:t>
            </a:r>
            <a:br>
              <a:rPr lang="ur-PK" dirty="0" smtClean="0"/>
            </a:br>
            <a:r>
              <a:rPr lang="ur-PK" dirty="0" smtClean="0"/>
              <a:t>کچھ ایسے حادثات سے گھبرا کے پی گیا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6514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آدمی ہوں کوئی فرشتہ نہیں حضور </a:t>
            </a:r>
            <a:br>
              <a:rPr lang="ur-PK" dirty="0" smtClean="0"/>
            </a:br>
            <a:r>
              <a:rPr lang="ur-PK" dirty="0" smtClean="0"/>
              <a:t>میں آج اپنی ذات سے گھبرا کے پی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دنیائے حادثات ہے اک دردناک گیت </a:t>
            </a:r>
            <a:br>
              <a:rPr lang="ur-PK" dirty="0" smtClean="0"/>
            </a:br>
            <a:r>
              <a:rPr lang="ur-PK" dirty="0" smtClean="0"/>
              <a:t>دنیائے حادثات سے گھبرا کے پی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کانٹے تو خیر کانٹے ہیں اس کا گلہ ہی کیا </a:t>
            </a:r>
            <a:br>
              <a:rPr lang="ur-PK" dirty="0" smtClean="0"/>
            </a:br>
            <a:r>
              <a:rPr lang="ur-PK" dirty="0" smtClean="0"/>
              <a:t>پھولوں کی واردات سے گھبرا کے پی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ساغرؔ وہ کہہ رہے تھے کہ پی لیجیے حضور </a:t>
            </a:r>
            <a:br>
              <a:rPr lang="ur-PK" dirty="0" smtClean="0"/>
            </a:br>
            <a:r>
              <a:rPr lang="ur-PK" dirty="0" smtClean="0"/>
              <a:t>ان کی گزارشات سے گھبرا کے پی گیا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001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محفلیں لٹ گئیں جذبات نے دم توڑ دیا</a:t>
            </a:r>
          </a:p>
          <a:p>
            <a:r>
              <a:rPr lang="ur-PK" dirty="0" smtClean="0"/>
              <a:t>محفلیں لٹ گئیں جذبات نے دم توڑ دیا </a:t>
            </a:r>
            <a:br>
              <a:rPr lang="ur-PK" dirty="0" smtClean="0"/>
            </a:br>
            <a:r>
              <a:rPr lang="ur-PK" dirty="0" smtClean="0"/>
              <a:t>ساز خاموش ہیں نغمات نے دم توڑ 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ہر مسرت غم دیروز کا عنوان بنی </a:t>
            </a:r>
            <a:br>
              <a:rPr lang="ur-PK" dirty="0" smtClean="0"/>
            </a:br>
            <a:r>
              <a:rPr lang="ur-PK" dirty="0" smtClean="0"/>
              <a:t>وقت کی گود میں لمحات نے دم توڑ 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 گنت محفلیں محروم چراغاں ہیں ابھی </a:t>
            </a:r>
            <a:br>
              <a:rPr lang="ur-PK" dirty="0" smtClean="0"/>
            </a:br>
            <a:r>
              <a:rPr lang="ur-PK" dirty="0" smtClean="0"/>
              <a:t>کون کہتا ہے کہ ظلمات نے دم توڑ دیا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4762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آج پھر بجھ گئے جل جل کے امیدوں کے چراغ </a:t>
            </a:r>
            <a:br>
              <a:rPr lang="ur-PK" dirty="0" smtClean="0"/>
            </a:br>
            <a:r>
              <a:rPr lang="ur-PK" dirty="0" smtClean="0"/>
              <a:t>آج پھر تاروں بھری رات نے دم توڑ 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جن سے افسانۂ ہستی میں تسلسل تھا کبھی </a:t>
            </a:r>
            <a:br>
              <a:rPr lang="ur-PK" dirty="0" smtClean="0"/>
            </a:br>
            <a:r>
              <a:rPr lang="ur-PK" dirty="0" smtClean="0"/>
              <a:t>ان محبت کی روایات نے دم توڑ 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جھلملاتے ہوئے اشکوں کی لڑی ٹوٹ گئی </a:t>
            </a:r>
            <a:br>
              <a:rPr lang="ur-PK" dirty="0" smtClean="0"/>
            </a:br>
            <a:r>
              <a:rPr lang="ur-PK" dirty="0" smtClean="0"/>
              <a:t>جگمگاتی ہوئی برسات نے دم توڑ 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ہائے آداب محبت کے تقاضے ساغرؔ </a:t>
            </a:r>
            <a:br>
              <a:rPr lang="ur-PK" dirty="0" smtClean="0"/>
            </a:br>
            <a:r>
              <a:rPr lang="ur-PK" dirty="0" smtClean="0"/>
              <a:t>لب ہلے اور شکایات نے دم توڑ دیا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2339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خطاوار مروت ہو نہ مرہون کرم ہو جا</a:t>
            </a:r>
          </a:p>
          <a:p>
            <a:r>
              <a:rPr lang="ur-PK" dirty="0" smtClean="0"/>
              <a:t>خطاوار مروت ہو نہ مرہون کرم ہو جا </a:t>
            </a:r>
            <a:br>
              <a:rPr lang="ur-PK" dirty="0" smtClean="0"/>
            </a:br>
            <a:r>
              <a:rPr lang="ur-PK" dirty="0" smtClean="0"/>
              <a:t>مسرت سر جھکائے گی پرستار الم ہو جا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انہی بے ربط خوابوں سے کوئی تعبیر نکلے گی </a:t>
            </a:r>
            <a:br>
              <a:rPr lang="ur-PK" dirty="0" smtClean="0"/>
            </a:br>
            <a:r>
              <a:rPr lang="ur-PK" dirty="0" smtClean="0"/>
              <a:t>انہی الجھی ہوئی راہوں پہ میرا ہم قدم ہو جا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کسی زردار سے جنس تبسم مانگنے والے </a:t>
            </a:r>
            <a:br>
              <a:rPr lang="ur-PK" dirty="0" smtClean="0"/>
            </a:br>
            <a:r>
              <a:rPr lang="ur-PK" dirty="0" smtClean="0"/>
              <a:t>کسی بیکس کے لاشے پر شریک چشم نم ہو جا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844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کسی دن ان اندھیروں میں چراغاں ہو ہی جائے گا </a:t>
            </a:r>
            <a:br>
              <a:rPr lang="ur-PK" dirty="0" smtClean="0"/>
            </a:br>
            <a:r>
              <a:rPr lang="ur-PK" dirty="0" smtClean="0"/>
              <a:t>جلا کر داغ دل کوئی ضیائے شام غم ہو جا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تجھے سلجھائے گا اب انقلاب وقت کا شانہ </a:t>
            </a:r>
            <a:br>
              <a:rPr lang="ur-PK" dirty="0" smtClean="0"/>
            </a:br>
            <a:r>
              <a:rPr lang="ur-PK" dirty="0" smtClean="0"/>
              <a:t>تقاضائے جنوں ہے گیسوئے دوراں کا خم ہو جا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تجسس مرکز تقدیر کا قائل نہیں ہوتا </a:t>
            </a:r>
            <a:br>
              <a:rPr lang="ur-PK" dirty="0" smtClean="0"/>
            </a:br>
            <a:r>
              <a:rPr lang="ur-PK" dirty="0" smtClean="0"/>
              <a:t>شعور بندگی! </a:t>
            </a:r>
            <a:r>
              <a:rPr lang="ur-PK" smtClean="0"/>
              <a:t>بیگانۂ دیر و حرم ہو جا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یہ منزل اور گرد کارواں ساغرؔ کہاں اپنے </a:t>
            </a:r>
            <a:br>
              <a:rPr lang="ur-PK" smtClean="0"/>
            </a:br>
            <a:r>
              <a:rPr lang="ur-PK" smtClean="0"/>
              <a:t>سمٹ کر رہ گزار وقت پر نقش قدم ہو جا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054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Hafta</dc:title>
  <dc:creator>USER</dc:creator>
  <cp:lastModifiedBy>USER</cp:lastModifiedBy>
  <cp:revision>1</cp:revision>
  <dcterms:created xsi:type="dcterms:W3CDTF">2020-05-03T21:28:44Z</dcterms:created>
  <dcterms:modified xsi:type="dcterms:W3CDTF">2020-05-03T21:28:49Z</dcterms:modified>
</cp:coreProperties>
</file>