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68" r:id="rId5"/>
    <p:sldId id="258" r:id="rId6"/>
    <p:sldId id="278" r:id="rId7"/>
    <p:sldId id="27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AYRAN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Türk Standartları Enstitüsü’nün tanımına göre ayran; standarda uygun yoğurt veya inek, koyun, keçi, manda sütlerinin tekniğine uygun olarak </a:t>
            </a:r>
            <a:r>
              <a:rPr lang="tr-TR" dirty="0" smtClean="0"/>
              <a:t>i</a:t>
            </a:r>
            <a:r>
              <a:rPr lang="en-US" dirty="0"/>
              <a:t>ş</a:t>
            </a:r>
            <a:r>
              <a:rPr lang="tr-TR" dirty="0" err="1" smtClean="0"/>
              <a:t>lenmesiyle</a:t>
            </a:r>
            <a:r>
              <a:rPr lang="tr-TR" dirty="0" smtClean="0"/>
              <a:t> </a:t>
            </a:r>
            <a:r>
              <a:rPr lang="tr-TR" dirty="0"/>
              <a:t>elde edilen; kendine özgü renk, tat, koku, kıvam ve görünümü olan bir süt ürünüdür. 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Ayran </a:t>
            </a:r>
            <a:r>
              <a:rPr lang="tr-TR" dirty="0"/>
              <a:t>içerdiği yağ miktarına göre;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Tam </a:t>
            </a:r>
            <a:r>
              <a:rPr lang="tr-TR" dirty="0"/>
              <a:t>yağlı ( yağ oranı en az %1,5</a:t>
            </a:r>
            <a:r>
              <a:rPr lang="tr-TR" dirty="0" smtClean="0"/>
              <a:t>),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Yarım </a:t>
            </a:r>
            <a:r>
              <a:rPr lang="tr-TR" dirty="0"/>
              <a:t>yağlı (yağ oranı %08-%1,4</a:t>
            </a:r>
            <a:r>
              <a:rPr lang="tr-TR" dirty="0" smtClean="0"/>
              <a:t>),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Yağsız </a:t>
            </a:r>
            <a:r>
              <a:rPr lang="tr-TR" dirty="0"/>
              <a:t>(yağ oranı %08’den az), olmak üzere üç gruba ayrılır.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Ayran</a:t>
            </a:r>
            <a:r>
              <a:rPr lang="tr-TR" dirty="0"/>
              <a:t>, yoğurdun iyice çırpılması ve içerisine su, tuz ve süt ilave edilmesiyle hazırlanır.</a:t>
            </a:r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Malzemeler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/>
              <a:t>2 su </a:t>
            </a:r>
            <a:r>
              <a:rPr lang="es-ES" dirty="0" err="1"/>
              <a:t>bardağı</a:t>
            </a:r>
            <a:r>
              <a:rPr lang="es-ES" dirty="0"/>
              <a:t> </a:t>
            </a:r>
            <a:r>
              <a:rPr lang="es-ES" dirty="0" err="1"/>
              <a:t>Yoğurt</a:t>
            </a: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smtClean="0"/>
              <a:t>1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</a:t>
            </a:r>
            <a:r>
              <a:rPr lang="es-ES" dirty="0" err="1"/>
              <a:t>Süt</a:t>
            </a: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smtClean="0"/>
              <a:t>1,5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Su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½ </a:t>
            </a:r>
            <a:r>
              <a:rPr lang="es-ES" dirty="0" err="1"/>
              <a:t>tatlı</a:t>
            </a:r>
            <a:r>
              <a:rPr lang="es-ES" dirty="0"/>
              <a:t> </a:t>
            </a:r>
            <a:r>
              <a:rPr lang="es-ES" dirty="0" err="1" smtClean="0"/>
              <a:t>kaşığı</a:t>
            </a:r>
            <a:r>
              <a:rPr lang="es-ES" dirty="0" smtClean="0"/>
              <a:t> </a:t>
            </a:r>
            <a:r>
              <a:rPr lang="es-ES" dirty="0" err="1"/>
              <a:t>Tuz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Önce yoğurt derin bir kaba konur.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El </a:t>
            </a:r>
            <a:r>
              <a:rPr lang="tr-TR" dirty="0"/>
              <a:t>mikseri ile çırpılarak üzerine iyice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ıncaya</a:t>
            </a:r>
            <a:r>
              <a:rPr lang="tr-TR" dirty="0" smtClean="0"/>
              <a:t> </a:t>
            </a:r>
            <a:r>
              <a:rPr lang="tr-TR" dirty="0"/>
              <a:t>kadar azar azar süt (</a:t>
            </a:r>
            <a:r>
              <a:rPr lang="tr-TR" dirty="0" err="1" smtClean="0"/>
              <a:t>kaynatılmı</a:t>
            </a:r>
            <a:r>
              <a:rPr lang="en-US" dirty="0" smtClean="0"/>
              <a:t>ş</a:t>
            </a:r>
            <a:r>
              <a:rPr lang="tr-TR" dirty="0" smtClean="0"/>
              <a:t>, </a:t>
            </a:r>
            <a:r>
              <a:rPr lang="tr-TR" dirty="0" err="1" smtClean="0"/>
              <a:t>soğutulmu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ya da pastörize) eklenir.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Soğuk </a:t>
            </a:r>
            <a:r>
              <a:rPr lang="tr-TR" dirty="0"/>
              <a:t>su ve tuz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Süt </a:t>
            </a:r>
            <a:r>
              <a:rPr lang="tr-TR" dirty="0"/>
              <a:t>yerine su daha fazla konabilir.</a:t>
            </a:r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Önce yoğurt derin bir kaba konur.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El </a:t>
            </a:r>
            <a:r>
              <a:rPr lang="tr-TR" dirty="0"/>
              <a:t>mikseri ile çırpılarak üzerine iyice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ıncaya</a:t>
            </a:r>
            <a:r>
              <a:rPr lang="tr-TR" dirty="0" smtClean="0"/>
              <a:t> </a:t>
            </a:r>
            <a:r>
              <a:rPr lang="tr-TR" dirty="0"/>
              <a:t>kadar azar azar süt (</a:t>
            </a:r>
            <a:r>
              <a:rPr lang="tr-TR" dirty="0" err="1" smtClean="0"/>
              <a:t>kaynatılmı</a:t>
            </a:r>
            <a:r>
              <a:rPr lang="en-US" dirty="0" smtClean="0"/>
              <a:t>ş</a:t>
            </a:r>
            <a:r>
              <a:rPr lang="tr-TR" dirty="0" smtClean="0"/>
              <a:t>, </a:t>
            </a:r>
            <a:r>
              <a:rPr lang="tr-TR" dirty="0" err="1" smtClean="0"/>
              <a:t>soğutulmu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ya da pastörize) eklenir.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Soğuk </a:t>
            </a:r>
            <a:r>
              <a:rPr lang="tr-TR" dirty="0"/>
              <a:t>su ve tuz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Süt </a:t>
            </a:r>
            <a:r>
              <a:rPr lang="tr-TR" dirty="0"/>
              <a:t>yerine su daha fazla konabilir.</a:t>
            </a:r>
          </a:p>
        </p:txBody>
      </p:sp>
    </p:spTree>
    <p:extLst>
      <p:ext uri="{BB962C8B-B14F-4D97-AF65-F5344CB8AC3E}">
        <p14:creationId xmlns:p14="http://schemas.microsoft.com/office/powerpoint/2010/main" val="334729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460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65</TotalTime>
  <Words>220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Malzemeler</vt:lpstr>
      <vt:lpstr>Yapılışı</vt:lpstr>
      <vt:lpstr>Yapılışı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18</cp:revision>
  <dcterms:created xsi:type="dcterms:W3CDTF">2020-05-10T17:49:11Z</dcterms:created>
  <dcterms:modified xsi:type="dcterms:W3CDTF">2020-09-16T12:07:24Z</dcterms:modified>
</cp:coreProperties>
</file>