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7" r:id="rId4"/>
    <p:sldId id="268" r:id="rId5"/>
    <p:sldId id="258" r:id="rId6"/>
    <p:sldId id="278" r:id="rId7"/>
    <p:sldId id="279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AYRAN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Türk Standartları Enstitüsü’nün tanımına göre ayran; standarda uygun yoğurt veya inek, koyun, keçi, manda sütlerinin tekniğine uygun olarak </a:t>
            </a:r>
            <a:r>
              <a:rPr lang="tr-TR" dirty="0" smtClean="0"/>
              <a:t>i</a:t>
            </a:r>
            <a:r>
              <a:rPr lang="en-US" dirty="0"/>
              <a:t>ş</a:t>
            </a:r>
            <a:r>
              <a:rPr lang="tr-TR" dirty="0" err="1" smtClean="0"/>
              <a:t>lenmesiyle</a:t>
            </a:r>
            <a:r>
              <a:rPr lang="tr-TR" dirty="0" smtClean="0"/>
              <a:t> </a:t>
            </a:r>
            <a:r>
              <a:rPr lang="tr-TR" dirty="0"/>
              <a:t>elde edilen; kendine özgü renk, tat, koku, kıvam ve görünümü olan bir süt ürünüdür. </a:t>
            </a:r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Ayran </a:t>
            </a:r>
            <a:r>
              <a:rPr lang="tr-TR" dirty="0"/>
              <a:t>içerdiği yağ miktarına göre;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Tam </a:t>
            </a:r>
            <a:r>
              <a:rPr lang="tr-TR" dirty="0"/>
              <a:t>yağlı ( yağ oranı en az %1,5</a:t>
            </a:r>
            <a:r>
              <a:rPr lang="tr-TR" dirty="0" smtClean="0"/>
              <a:t>),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Yarım </a:t>
            </a:r>
            <a:r>
              <a:rPr lang="tr-TR" dirty="0"/>
              <a:t>yağlı (yağ oranı %08-%1,4</a:t>
            </a:r>
            <a:r>
              <a:rPr lang="tr-TR" dirty="0" smtClean="0"/>
              <a:t>),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Yağsız </a:t>
            </a:r>
            <a:r>
              <a:rPr lang="tr-TR" dirty="0"/>
              <a:t>(yağ oranı %08’den az), olmak üzere üç gruba ayrılır.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Ayran</a:t>
            </a:r>
            <a:r>
              <a:rPr lang="tr-TR" dirty="0"/>
              <a:t>, yoğurdun iyice çırpılması ve içerisine su, tuz ve süt ilave edilmesiyle hazırlanır.</a:t>
            </a:r>
          </a:p>
        </p:txBody>
      </p:sp>
    </p:spTree>
    <p:extLst>
      <p:ext uri="{BB962C8B-B14F-4D97-AF65-F5344CB8AC3E}">
        <p14:creationId xmlns:p14="http://schemas.microsoft.com/office/powerpoint/2010/main" val="135921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Malzemeler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s-ES" dirty="0"/>
              <a:t>2 su </a:t>
            </a:r>
            <a:r>
              <a:rPr lang="es-ES" dirty="0" err="1"/>
              <a:t>bardağı</a:t>
            </a:r>
            <a:r>
              <a:rPr lang="es-ES" dirty="0"/>
              <a:t> </a:t>
            </a:r>
            <a:r>
              <a:rPr lang="es-ES" dirty="0" err="1"/>
              <a:t>Yoğurt</a:t>
            </a:r>
            <a:endParaRPr lang="es-ES" dirty="0"/>
          </a:p>
          <a:p>
            <a:pPr algn="just">
              <a:lnSpc>
                <a:spcPct val="150000"/>
              </a:lnSpc>
            </a:pPr>
            <a:r>
              <a:rPr lang="es-ES" dirty="0" smtClean="0"/>
              <a:t>1 </a:t>
            </a:r>
            <a:r>
              <a:rPr lang="es-ES" dirty="0"/>
              <a:t>su </a:t>
            </a:r>
            <a:r>
              <a:rPr lang="es-ES" dirty="0" err="1"/>
              <a:t>bardağı</a:t>
            </a:r>
            <a:r>
              <a:rPr lang="es-ES" dirty="0"/>
              <a:t> </a:t>
            </a:r>
            <a:r>
              <a:rPr lang="es-ES" dirty="0" err="1"/>
              <a:t>Süt</a:t>
            </a:r>
            <a:endParaRPr lang="es-ES" dirty="0"/>
          </a:p>
          <a:p>
            <a:pPr algn="just">
              <a:lnSpc>
                <a:spcPct val="150000"/>
              </a:lnSpc>
            </a:pPr>
            <a:r>
              <a:rPr lang="es-ES" dirty="0" smtClean="0"/>
              <a:t>1,5 </a:t>
            </a:r>
            <a:r>
              <a:rPr lang="es-ES" dirty="0"/>
              <a:t>su </a:t>
            </a:r>
            <a:r>
              <a:rPr lang="es-ES" dirty="0" err="1"/>
              <a:t>bardağı</a:t>
            </a:r>
            <a:r>
              <a:rPr lang="es-ES" dirty="0"/>
              <a:t> Su</a:t>
            </a:r>
          </a:p>
          <a:p>
            <a:pPr algn="just">
              <a:lnSpc>
                <a:spcPct val="150000"/>
              </a:lnSpc>
            </a:pPr>
            <a:r>
              <a:rPr lang="es-ES" dirty="0" smtClean="0"/>
              <a:t>½ </a:t>
            </a:r>
            <a:r>
              <a:rPr lang="es-ES" dirty="0" err="1"/>
              <a:t>tatlı</a:t>
            </a:r>
            <a:r>
              <a:rPr lang="es-ES" dirty="0"/>
              <a:t> </a:t>
            </a:r>
            <a:r>
              <a:rPr lang="es-ES" dirty="0" err="1" smtClean="0"/>
              <a:t>kaşığı</a:t>
            </a:r>
            <a:r>
              <a:rPr lang="es-ES" dirty="0" smtClean="0"/>
              <a:t> </a:t>
            </a:r>
            <a:r>
              <a:rPr lang="es-ES" dirty="0" err="1"/>
              <a:t>Tuz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3309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Yapılışı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Önce yoğurt derin bir kaba konur.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El </a:t>
            </a:r>
            <a:r>
              <a:rPr lang="tr-TR" dirty="0"/>
              <a:t>mikseri ile çırpılarak üzerine iyice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ıncaya</a:t>
            </a:r>
            <a:r>
              <a:rPr lang="tr-TR" dirty="0" smtClean="0"/>
              <a:t> </a:t>
            </a:r>
            <a:r>
              <a:rPr lang="tr-TR" dirty="0"/>
              <a:t>kadar azar azar süt (</a:t>
            </a:r>
            <a:r>
              <a:rPr lang="tr-TR" dirty="0" err="1" smtClean="0"/>
              <a:t>kaynatılmı</a:t>
            </a:r>
            <a:r>
              <a:rPr lang="en-US" dirty="0" smtClean="0"/>
              <a:t>ş</a:t>
            </a:r>
            <a:r>
              <a:rPr lang="tr-TR" dirty="0" smtClean="0"/>
              <a:t>, </a:t>
            </a:r>
            <a:r>
              <a:rPr lang="tr-TR" dirty="0" err="1" smtClean="0"/>
              <a:t>soğutulmu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ya da pastörize) eklenir.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Soğuk </a:t>
            </a:r>
            <a:r>
              <a:rPr lang="tr-TR" dirty="0"/>
              <a:t>su ve tuz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tırılır</a:t>
            </a:r>
            <a:r>
              <a:rPr lang="tr-TR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Süt </a:t>
            </a:r>
            <a:r>
              <a:rPr lang="tr-TR" dirty="0"/>
              <a:t>yerine su daha fazla konabilir.</a:t>
            </a:r>
          </a:p>
        </p:txBody>
      </p:sp>
    </p:spTree>
    <p:extLst>
      <p:ext uri="{BB962C8B-B14F-4D97-AF65-F5344CB8AC3E}">
        <p14:creationId xmlns:p14="http://schemas.microsoft.com/office/powerpoint/2010/main" val="1270459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Yapılışı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Önce yoğurt derin bir kaba konur.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El </a:t>
            </a:r>
            <a:r>
              <a:rPr lang="tr-TR" dirty="0"/>
              <a:t>mikseri ile çırpılarak üzerine iyice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ıncaya</a:t>
            </a:r>
            <a:r>
              <a:rPr lang="tr-TR" dirty="0" smtClean="0"/>
              <a:t> </a:t>
            </a:r>
            <a:r>
              <a:rPr lang="tr-TR" dirty="0"/>
              <a:t>kadar azar azar süt (</a:t>
            </a:r>
            <a:r>
              <a:rPr lang="tr-TR" dirty="0" err="1" smtClean="0"/>
              <a:t>kaynatılmı</a:t>
            </a:r>
            <a:r>
              <a:rPr lang="en-US" dirty="0" smtClean="0"/>
              <a:t>ş</a:t>
            </a:r>
            <a:r>
              <a:rPr lang="tr-TR" dirty="0" smtClean="0"/>
              <a:t>, </a:t>
            </a:r>
            <a:r>
              <a:rPr lang="tr-TR" dirty="0" err="1" smtClean="0"/>
              <a:t>soğutulmu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ya da pastörize) eklenir.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Soğuk </a:t>
            </a:r>
            <a:r>
              <a:rPr lang="tr-TR" dirty="0"/>
              <a:t>su ve tuz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tırılır</a:t>
            </a:r>
            <a:r>
              <a:rPr lang="tr-TR" dirty="0"/>
              <a:t>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Süt </a:t>
            </a:r>
            <a:r>
              <a:rPr lang="tr-TR" dirty="0"/>
              <a:t>yerine su daha fazla konabilir.</a:t>
            </a:r>
          </a:p>
        </p:txBody>
      </p:sp>
    </p:spTree>
    <p:extLst>
      <p:ext uri="{BB962C8B-B14F-4D97-AF65-F5344CB8AC3E}">
        <p14:creationId xmlns:p14="http://schemas.microsoft.com/office/powerpoint/2010/main" val="3347291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mtClean="0"/>
              <a:t>UYGULAMA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4608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dirty="0" err="1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65</TotalTime>
  <Words>220</Words>
  <Application>Microsoft Office PowerPoint</Application>
  <PresentationFormat>Geniş ekran</PresentationFormat>
  <Paragraphs>26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PowerPoint Sunusu</vt:lpstr>
      <vt:lpstr>PowerPoint Sunusu</vt:lpstr>
      <vt:lpstr>PowerPoint Sunusu</vt:lpstr>
      <vt:lpstr>Malzemeler</vt:lpstr>
      <vt:lpstr>Yapılışı</vt:lpstr>
      <vt:lpstr>Yapılışı</vt:lpstr>
      <vt:lpstr>PowerPoint Sunusu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18</cp:revision>
  <dcterms:created xsi:type="dcterms:W3CDTF">2020-05-10T17:49:11Z</dcterms:created>
  <dcterms:modified xsi:type="dcterms:W3CDTF">2020-09-16T12:07:24Z</dcterms:modified>
</cp:coreProperties>
</file>