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3D5DF09-E44E-4A19-B53C-19FA519E857C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870756E-2601-4F8D-9297-B7955C52A169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Sunum uygulaması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Seçilen mesleki alan ile ilgili sunum planlanması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Sunum hazırlanması</a:t>
            </a:r>
          </a:p>
          <a:p>
            <a:endParaRPr lang="tr-TR" dirty="0"/>
          </a:p>
          <a:p>
            <a:r>
              <a:rPr lang="tr-TR" dirty="0" smtClean="0"/>
              <a:t>Sunum tekniklerine uygun sunum yapılması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0</TotalTime>
  <Words>16</Words>
  <Application>Microsoft Office PowerPoint</Application>
  <PresentationFormat>Ekran Gösterisi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Döküm</vt:lpstr>
      <vt:lpstr>Sunum uygulaması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uygulaması</dc:title>
  <dc:creator>Kullanıcı123</dc:creator>
  <cp:lastModifiedBy>Kullanıcı123</cp:lastModifiedBy>
  <cp:revision>1</cp:revision>
  <dcterms:created xsi:type="dcterms:W3CDTF">2020-03-02T08:09:04Z</dcterms:created>
  <dcterms:modified xsi:type="dcterms:W3CDTF">2020-03-02T08:10:02Z</dcterms:modified>
</cp:coreProperties>
</file>