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F62BA-9299-42A6-AF11-B2DF19BE53F5}" type="datetimeFigureOut">
              <a:rPr lang="tr-TR" smtClean="0"/>
              <a:pPr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521FA-C0B2-47A8-B9BF-B8D95E0AA85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Taammüden Cinayetlerde Ceza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Ceza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Hudûd</a:t>
            </a:r>
            <a:endParaRPr lang="tr-TR" dirty="0" smtClean="0"/>
          </a:p>
          <a:p>
            <a:r>
              <a:rPr lang="tr-TR" dirty="0" err="1" smtClean="0"/>
              <a:t>Cinâyât</a:t>
            </a:r>
            <a:endParaRPr lang="tr-TR" dirty="0" smtClean="0"/>
          </a:p>
          <a:p>
            <a:r>
              <a:rPr lang="tr-TR" dirty="0" smtClean="0"/>
              <a:t>Ta‘</a:t>
            </a:r>
            <a:r>
              <a:rPr lang="tr-TR" dirty="0" err="1" smtClean="0"/>
              <a:t>zîr</a:t>
            </a:r>
            <a:r>
              <a:rPr lang="tr-TR" dirty="0" smtClean="0"/>
              <a:t>/</a:t>
            </a:r>
            <a:r>
              <a:rPr lang="tr-TR" dirty="0" err="1" smtClean="0"/>
              <a:t>Siyâset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Cinayet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Cinâye</a:t>
            </a:r>
            <a:r>
              <a:rPr lang="tr-TR" dirty="0" smtClean="0"/>
              <a:t> </a:t>
            </a:r>
            <a:r>
              <a:rPr lang="tr-TR" dirty="0" err="1" smtClean="0"/>
              <a:t>ale’n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/</a:t>
            </a:r>
            <a:r>
              <a:rPr lang="tr-TR" dirty="0" err="1" smtClean="0"/>
              <a:t>Katl</a:t>
            </a:r>
            <a:endParaRPr lang="tr-TR" dirty="0" smtClean="0"/>
          </a:p>
          <a:p>
            <a:r>
              <a:rPr lang="tr-TR" dirty="0" err="1" smtClean="0"/>
              <a:t>Cinâye</a:t>
            </a:r>
            <a:r>
              <a:rPr lang="tr-TR" dirty="0" smtClean="0"/>
              <a:t> alâ </a:t>
            </a:r>
            <a:r>
              <a:rPr lang="tr-TR" dirty="0" err="1" smtClean="0"/>
              <a:t>mâ</a:t>
            </a:r>
            <a:r>
              <a:rPr lang="tr-TR" dirty="0" smtClean="0"/>
              <a:t> </a:t>
            </a:r>
            <a:r>
              <a:rPr lang="tr-TR" dirty="0" err="1" smtClean="0"/>
              <a:t>dûne’n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/Cerh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Müeyyide/Yaptırım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Kısâs</a:t>
            </a:r>
            <a:r>
              <a:rPr lang="tr-TR" dirty="0" smtClean="0"/>
              <a:t>/</a:t>
            </a:r>
            <a:r>
              <a:rPr lang="tr-TR" dirty="0" err="1" smtClean="0"/>
              <a:t>Kaved</a:t>
            </a:r>
            <a:endParaRPr lang="tr-TR" dirty="0" smtClean="0"/>
          </a:p>
          <a:p>
            <a:r>
              <a:rPr lang="tr-TR" dirty="0" err="1" smtClean="0"/>
              <a:t>Kısâsın</a:t>
            </a:r>
            <a:r>
              <a:rPr lang="tr-TR" dirty="0" smtClean="0"/>
              <a:t> mümkün olmadığı hallerde</a:t>
            </a:r>
          </a:p>
          <a:p>
            <a:pPr lvl="1"/>
            <a:r>
              <a:rPr lang="tr-TR" dirty="0" err="1" smtClean="0"/>
              <a:t>Cinâye</a:t>
            </a:r>
            <a:r>
              <a:rPr lang="tr-TR" dirty="0" smtClean="0"/>
              <a:t> </a:t>
            </a:r>
            <a:r>
              <a:rPr lang="tr-TR" dirty="0" err="1" smtClean="0"/>
              <a:t>ale’n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: diyet</a:t>
            </a:r>
          </a:p>
          <a:p>
            <a:pPr lvl="1"/>
            <a:r>
              <a:rPr lang="tr-TR" dirty="0" err="1" smtClean="0"/>
              <a:t>Cinâye</a:t>
            </a:r>
            <a:r>
              <a:rPr lang="tr-TR" dirty="0" smtClean="0"/>
              <a:t> alâ </a:t>
            </a:r>
            <a:r>
              <a:rPr lang="tr-TR" dirty="0" err="1" smtClean="0"/>
              <a:t>mâ</a:t>
            </a:r>
            <a:r>
              <a:rPr lang="tr-TR" dirty="0" smtClean="0"/>
              <a:t> </a:t>
            </a:r>
            <a:r>
              <a:rPr lang="tr-TR" dirty="0" err="1" smtClean="0"/>
              <a:t>dûne’n</a:t>
            </a:r>
            <a:r>
              <a:rPr lang="tr-TR" dirty="0" smtClean="0"/>
              <a:t>-</a:t>
            </a:r>
            <a:r>
              <a:rPr lang="tr-TR" dirty="0" err="1" smtClean="0"/>
              <a:t>nefs</a:t>
            </a:r>
            <a:r>
              <a:rPr lang="tr-TR" dirty="0" smtClean="0"/>
              <a:t>: </a:t>
            </a:r>
            <a:r>
              <a:rPr lang="tr-TR" dirty="0" err="1" smtClean="0"/>
              <a:t>erş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Taammüden Cinayetlerde Ceza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Ebû</a:t>
            </a:r>
            <a:r>
              <a:rPr lang="tr-TR" dirty="0" smtClean="0"/>
              <a:t> Sevr, </a:t>
            </a:r>
            <a:r>
              <a:rPr lang="tr-TR" dirty="0" err="1" smtClean="0"/>
              <a:t>İshâk</a:t>
            </a:r>
            <a:r>
              <a:rPr lang="tr-TR" dirty="0" smtClean="0"/>
              <a:t>, </a:t>
            </a:r>
            <a:r>
              <a:rPr lang="tr-TR" dirty="0" err="1" smtClean="0"/>
              <a:t>Şâfi</a:t>
            </a:r>
            <a:r>
              <a:rPr lang="tr-TR" dirty="0" smtClean="0"/>
              <a:t>‘î, </a:t>
            </a:r>
            <a:r>
              <a:rPr lang="tr-TR" dirty="0" err="1" smtClean="0"/>
              <a:t>Ahmed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Taammüden cinayetlerde </a:t>
            </a:r>
            <a:r>
              <a:rPr lang="tr-TR" dirty="0" err="1" smtClean="0"/>
              <a:t>maktülün</a:t>
            </a:r>
            <a:r>
              <a:rPr lang="tr-TR" dirty="0" smtClean="0"/>
              <a:t> velisi üç şey arasında muhayyerdir:</a:t>
            </a:r>
          </a:p>
          <a:p>
            <a:pPr lvl="1"/>
            <a:r>
              <a:rPr lang="tr-TR" dirty="0" err="1" smtClean="0"/>
              <a:t>Kısâs</a:t>
            </a:r>
            <a:r>
              <a:rPr lang="tr-TR" dirty="0" smtClean="0"/>
              <a:t>/</a:t>
            </a:r>
            <a:r>
              <a:rPr lang="tr-TR" dirty="0" err="1" smtClean="0"/>
              <a:t>Kaved</a:t>
            </a:r>
            <a:endParaRPr lang="tr-TR" dirty="0" smtClean="0"/>
          </a:p>
          <a:p>
            <a:pPr lvl="1"/>
            <a:r>
              <a:rPr lang="tr-TR" dirty="0" smtClean="0"/>
              <a:t>Diyet</a:t>
            </a:r>
          </a:p>
          <a:p>
            <a:pPr lvl="1"/>
            <a:r>
              <a:rPr lang="tr-TR" dirty="0" smtClean="0"/>
              <a:t>Af</a:t>
            </a:r>
          </a:p>
          <a:p>
            <a:r>
              <a:rPr lang="tr-TR" dirty="0" smtClean="0"/>
              <a:t>Delili: </a:t>
            </a:r>
            <a:r>
              <a:rPr lang="ar-SA" dirty="0" smtClean="0"/>
              <a:t>من قتل له قتيل فهو بخير النظرين اما ان يفدي واما ان يقتل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Süfyân</a:t>
            </a:r>
            <a:r>
              <a:rPr lang="tr-TR" dirty="0" smtClean="0"/>
              <a:t> es-</a:t>
            </a:r>
            <a:r>
              <a:rPr lang="tr-TR" dirty="0" err="1" smtClean="0"/>
              <a:t>Sevrî</a:t>
            </a:r>
            <a:r>
              <a:rPr lang="tr-TR" dirty="0" smtClean="0"/>
              <a:t>,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Şübrüme</a:t>
            </a:r>
            <a:r>
              <a:rPr lang="tr-TR" dirty="0" smtClean="0"/>
              <a:t>,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Hanîfe</a:t>
            </a:r>
            <a:r>
              <a:rPr lang="tr-TR" dirty="0" smtClean="0"/>
              <a:t>, </a:t>
            </a:r>
            <a:r>
              <a:rPr lang="tr-TR" dirty="0" err="1" smtClean="0"/>
              <a:t>Mâlik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Taammüden cinayetlerde </a:t>
            </a:r>
            <a:r>
              <a:rPr lang="tr-TR" dirty="0" err="1" smtClean="0"/>
              <a:t>maktülün</a:t>
            </a:r>
            <a:r>
              <a:rPr lang="tr-TR" dirty="0" smtClean="0"/>
              <a:t> velisi iki şey arasında muhayyerdir:</a:t>
            </a:r>
          </a:p>
          <a:p>
            <a:pPr lvl="1"/>
            <a:r>
              <a:rPr lang="tr-TR" dirty="0" err="1" smtClean="0"/>
              <a:t>Kısâs</a:t>
            </a:r>
            <a:r>
              <a:rPr lang="tr-TR" dirty="0" smtClean="0"/>
              <a:t>/</a:t>
            </a:r>
            <a:r>
              <a:rPr lang="tr-TR" dirty="0" err="1" smtClean="0"/>
              <a:t>Kaved</a:t>
            </a:r>
            <a:endParaRPr lang="tr-TR" dirty="0" smtClean="0"/>
          </a:p>
          <a:p>
            <a:pPr lvl="1"/>
            <a:r>
              <a:rPr lang="tr-TR" dirty="0" smtClean="0"/>
              <a:t>Af</a:t>
            </a:r>
          </a:p>
          <a:p>
            <a:r>
              <a:rPr lang="tr-TR" dirty="0" smtClean="0"/>
              <a:t>Diyet ancak sulh ile alınabilir.</a:t>
            </a:r>
          </a:p>
          <a:p>
            <a:r>
              <a:rPr lang="tr-TR" dirty="0" smtClean="0"/>
              <a:t>Delili: </a:t>
            </a:r>
            <a:r>
              <a:rPr lang="tr-TR" dirty="0" err="1" smtClean="0"/>
              <a:t>Rabî</a:t>
            </a:r>
            <a:r>
              <a:rPr lang="tr-TR" dirty="0" smtClean="0"/>
              <a:t>‘ </a:t>
            </a:r>
            <a:r>
              <a:rPr lang="tr-TR" dirty="0" err="1" smtClean="0"/>
              <a:t>bint</a:t>
            </a:r>
            <a:r>
              <a:rPr lang="tr-TR" dirty="0" smtClean="0"/>
              <a:t> </a:t>
            </a:r>
            <a:r>
              <a:rPr lang="tr-TR" dirty="0" err="1" smtClean="0"/>
              <a:t>Nadr</a:t>
            </a:r>
            <a:r>
              <a:rPr lang="tr-TR" dirty="0" smtClean="0"/>
              <a:t> hakkında hüküm verirken Peygamberimiz yalnız kısastan bahsetmiştir.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111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Taammüden Cinayetlerde Ceza</vt:lpstr>
      <vt:lpstr>İslam Ceza Hukuku</vt:lpstr>
      <vt:lpstr>Cinayet</vt:lpstr>
      <vt:lpstr>Müeyyide/Yaptırım</vt:lpstr>
      <vt:lpstr>Taammüden Cinayetlerde Ceza</vt:lpstr>
    </vt:vector>
  </TitlesOfParts>
  <Company>TURBO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Taammüden Cinayetlerde Ceza</dc:title>
  <dc:creator>hadi ensar ceylan</dc:creator>
  <cp:lastModifiedBy>hadi ensar ceylan</cp:lastModifiedBy>
  <cp:revision>5</cp:revision>
  <dcterms:created xsi:type="dcterms:W3CDTF">2014-10-14T06:39:45Z</dcterms:created>
  <dcterms:modified xsi:type="dcterms:W3CDTF">2014-10-14T14:01:51Z</dcterms:modified>
</cp:coreProperties>
</file>