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66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39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03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6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25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0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72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91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38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69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61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2CE0-1B92-48AF-82C7-49523B4797EA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911B-3FE2-470A-97EF-D8EEC7DB6D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6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6325" y="764705"/>
            <a:ext cx="7543800" cy="90064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Konsantrasyon birimlerinin yeniden hesaplanması-Dönüştürmeler (mg/l, </a:t>
            </a:r>
            <a:r>
              <a:rPr lang="tr-TR" sz="3200" dirty="0" err="1">
                <a:solidFill>
                  <a:schemeClr val="bg2">
                    <a:lumMod val="50000"/>
                  </a:schemeClr>
                </a:solidFill>
              </a:rPr>
              <a:t>mek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/l, </a:t>
            </a:r>
            <a:r>
              <a:rPr lang="tr-TR" sz="3200" dirty="0" err="1">
                <a:solidFill>
                  <a:schemeClr val="bg2">
                    <a:lumMod val="50000"/>
                  </a:schemeClr>
                </a:solidFill>
              </a:rPr>
              <a:t>mmol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/l)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4" y="1772817"/>
            <a:ext cx="6820982" cy="4391049"/>
          </a:xfrm>
        </p:spPr>
      </p:pic>
      <p:sp>
        <p:nvSpPr>
          <p:cNvPr id="5" name="Metin kutusu 4"/>
          <p:cNvSpPr txBox="1"/>
          <p:nvPr/>
        </p:nvSpPr>
        <p:spPr>
          <a:xfrm>
            <a:off x="7464152" y="59399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Appelo</a:t>
            </a:r>
            <a:r>
              <a:rPr lang="tr-TR" dirty="0"/>
              <a:t> ve </a:t>
            </a:r>
            <a:r>
              <a:rPr lang="tr-TR" dirty="0" err="1"/>
              <a:t>Postma</a:t>
            </a:r>
            <a:r>
              <a:rPr lang="tr-TR" dirty="0"/>
              <a:t> (2005)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39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83632" y="1124745"/>
            <a:ext cx="6125304" cy="540609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İyonların Atom Ağırlığı ve </a:t>
            </a:r>
            <a:r>
              <a:rPr lang="tr-TR" sz="2800" dirty="0" err="1">
                <a:solidFill>
                  <a:schemeClr val="bg2">
                    <a:lumMod val="50000"/>
                  </a:schemeClr>
                </a:solidFill>
              </a:rPr>
              <a:t>ekivalen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 değerleri</a:t>
            </a:r>
            <a:endParaRPr lang="tr-T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84" y="2276872"/>
            <a:ext cx="7543800" cy="175491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760296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Canik (1998)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8760" y="1052737"/>
            <a:ext cx="5405224" cy="6846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Örnek Problem çözümü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345" y="1846264"/>
            <a:ext cx="6049761" cy="402272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760296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Canik (1998)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32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788" y="1846264"/>
            <a:ext cx="6388875" cy="40227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760296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Canik (1998)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6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1" y="332657"/>
            <a:ext cx="6674741" cy="574649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760296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Canik (1998)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3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Geniş ekran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Konsantrasyon birimlerinin yeniden hesaplanması-Dönüştürmeler (mg/l, mek/l, mmol/l)</vt:lpstr>
      <vt:lpstr>İyonların Atom Ağırlığı ve ekivalen değerleri</vt:lpstr>
      <vt:lpstr>Örnek Problem çözümü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Konsantrasyon birimlerinin yeniden hesaplanması-Dönüştürmeler (mg/l, mek/l, mmol/l)</dc:title>
  <dc:creator>mehmet</dc:creator>
  <cp:lastModifiedBy>mehmet</cp:lastModifiedBy>
  <cp:revision>1</cp:revision>
  <dcterms:created xsi:type="dcterms:W3CDTF">2019-02-18T08:23:10Z</dcterms:created>
  <dcterms:modified xsi:type="dcterms:W3CDTF">2019-02-18T08:24:09Z</dcterms:modified>
</cp:coreProperties>
</file>