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01.03.2021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sz="3600" dirty="0" smtClean="0">
                <a:latin typeface="Bookman Old Style" pitchFamily="18" charset="0"/>
              </a:rPr>
              <a:t>URDU </a:t>
            </a:r>
            <a:r>
              <a:rPr lang="tr-TR" sz="3600" dirty="0" err="1" smtClean="0">
                <a:latin typeface="Bookman Old Style" pitchFamily="18" charset="0"/>
              </a:rPr>
              <a:t>KonuŞma</a:t>
            </a:r>
            <a:r>
              <a:rPr lang="tr-TR" sz="3600" dirty="0" smtClean="0">
                <a:latin typeface="Bookman Old Style" pitchFamily="18" charset="0"/>
              </a:rPr>
              <a:t> ders 1: </a:t>
            </a:r>
            <a:r>
              <a:rPr lang="tr-TR" sz="2800" dirty="0" smtClean="0">
                <a:latin typeface="Bookman Old Style" pitchFamily="18" charset="0"/>
              </a:rPr>
              <a:t>İşaret </a:t>
            </a:r>
            <a:r>
              <a:rPr lang="tr-TR" sz="2800" dirty="0" err="1" smtClean="0">
                <a:latin typeface="Bookman Old Style" pitchFamily="18" charset="0"/>
              </a:rPr>
              <a:t>SIfatlarInIn</a:t>
            </a:r>
            <a:r>
              <a:rPr lang="tr-TR" sz="2800" dirty="0" smtClean="0">
                <a:latin typeface="Bookman Old Style" pitchFamily="18" charset="0"/>
              </a:rPr>
              <a:t> </a:t>
            </a:r>
            <a:r>
              <a:rPr lang="tr-TR" sz="2800" dirty="0" err="1" smtClean="0">
                <a:latin typeface="Bookman Old Style" pitchFamily="18" charset="0"/>
              </a:rPr>
              <a:t>KullanIMI</a:t>
            </a:r>
            <a:endParaRPr lang="tr-TR" sz="2800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İşaret Sıfatları</a:t>
            </a: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یہ 		وہ	</a:t>
            </a:r>
            <a:endParaRPr lang="tr-TR" sz="40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ہے		ہیں</a:t>
            </a: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۔۔۔۔۔۔۔۔۔۔۔۔۔۔۔۔ہے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وہ۔۔۔۔۔۔۔۔۔۔۔۔۔۔۔۔ہے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۔۔۔۔۔۔۔۔۔۔۔۔۔۔۔۔ہیں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وہ۔۔۔۔۔۔۔۔۔۔۔۔۔۔۔۔ہیں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pic>
        <p:nvPicPr>
          <p:cNvPr id="2051" name="Picture 3" descr="C:\Program Files (x86)\Microsoft Office\MEDIA\CAGCAT10\j0186348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936104" cy="1080120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555776" y="1988840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عورت ہے۔</a:t>
            </a:r>
            <a:endParaRPr lang="tr-TR" sz="2800" dirty="0">
              <a:cs typeface="Nafees Nastaleeq" pitchFamily="2" charset="-78"/>
            </a:endParaRPr>
          </a:p>
        </p:txBody>
      </p:sp>
      <p:pic>
        <p:nvPicPr>
          <p:cNvPr id="2052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1228725" cy="723900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3275856" y="3717032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 مرد  ہے۔</a:t>
            </a:r>
            <a:endParaRPr lang="tr-TR" sz="2800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عورت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dişil 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مرد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eril 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لڑکا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eril 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لڑکی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dişil 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r>
              <a:rPr lang="tr-TR" dirty="0" smtClean="0"/>
              <a:t>Cümleler: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مرد  ہے۔		وہ  مرد  ہے۔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لڑکی  ہے۔		وہ لڑکی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لڑکا  ہے۔		وہ  لڑکا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عورت  ہے۔	وہ عورت ہے۔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بازو 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ٹانگ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انگو ٹھا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 (e) 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انگلی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 (d) 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r>
              <a:rPr lang="tr-TR" dirty="0" smtClean="0">
                <a:cs typeface="Nafees Nastaleeq" pitchFamily="2" charset="-78"/>
              </a:rPr>
              <a:t>Cümleler: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بازو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 انگوٹھا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ٹانگ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انگلی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Tekil -Çoğul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ایک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Bir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دو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İki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Üç</a:t>
            </a:r>
          </a:p>
          <a:p>
            <a:pPr algn="r" rtl="1"/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Tekil örnekler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 ایک   بازو  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 ایک   عورت 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 ایک   بازو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ایک  عورت  ہے۔</a:t>
            </a:r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Çoğul örnekler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دو   بازو  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تین  عورت 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 تین  عورت 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آدمی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eril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پھول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eril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ایک آدمی ہے۔</a:t>
            </a:r>
            <a:r>
              <a:rPr lang="tr-TR" dirty="0" smtClean="0">
                <a:cs typeface="Nafees Nastaleeq" pitchFamily="2" charset="-78"/>
              </a:rPr>
              <a:t>tekil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دو  آدمی ہیں۔</a:t>
            </a:r>
            <a:r>
              <a:rPr lang="tr-TR" dirty="0" smtClean="0">
                <a:cs typeface="Nafees Nastaleeq" pitchFamily="2" charset="-78"/>
              </a:rPr>
              <a:t>çoğul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 ایک پھول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وہ تین پھول ہیں۔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393</TotalTime>
  <Words>88</Words>
  <Application>Microsoft Office PowerPoint</Application>
  <PresentationFormat>Ekran Gösterisi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1: İşaret SIfatlarInIn KullanIMI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35</cp:revision>
  <dcterms:created xsi:type="dcterms:W3CDTF">2017-04-17T09:25:51Z</dcterms:created>
  <dcterms:modified xsi:type="dcterms:W3CDTF">2021-03-01T08:58:10Z</dcterms:modified>
</cp:coreProperties>
</file>