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308475-9697-4CBE-BC14-632A2525D0E2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DFA40B-BF9F-4803-A0FA-155D34C5E0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Sunuş 1</a:t>
            </a:r>
            <a:endParaRPr lang="tr-TR" dirty="0" smtClean="0"/>
          </a:p>
          <a:p>
            <a:endParaRPr lang="tr-TR" b="1" dirty="0" smtClean="0"/>
          </a:p>
          <a:p>
            <a:r>
              <a:rPr lang="tr-TR" b="1" dirty="0" smtClean="0"/>
              <a:t>Yetişkin Eğitiminde Toplumsal Cinsiyet Eşitliği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472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alibri" pitchFamily="34" charset="0"/>
              </a:rPr>
              <a:t>Kaynaklar </a:t>
            </a:r>
          </a:p>
          <a:p>
            <a:r>
              <a:rPr lang="tr-TR" sz="2000" dirty="0" smtClean="0"/>
              <a:t>Sayılan, F. (2012)</a:t>
            </a:r>
            <a:r>
              <a:rPr lang="tr-TR" sz="2000" b="1" dirty="0" smtClean="0"/>
              <a:t>  Toplumsal Cinsiyet ve Eğitim. </a:t>
            </a:r>
            <a:r>
              <a:rPr lang="tr-TR" sz="2000" dirty="0" smtClean="0"/>
              <a:t>Dipnot Yay. Ankara:</a:t>
            </a:r>
            <a:r>
              <a:rPr lang="tr-TR" sz="2000" b="1" dirty="0" smtClean="0"/>
              <a:t> </a:t>
            </a:r>
            <a:endParaRPr lang="tr-TR" sz="2000" dirty="0" smtClean="0"/>
          </a:p>
          <a:p>
            <a:r>
              <a:rPr lang="tr-TR" sz="2000" dirty="0" smtClean="0"/>
              <a:t>Tan, Mine.  “Eğitim” </a:t>
            </a:r>
            <a:r>
              <a:rPr lang="tr-TR" sz="2000" b="1" dirty="0" smtClean="0"/>
              <a:t>Türkiye’de Toplumsal Cinsiyet Eşitsizliği: Sorunlar, Öncelikler, Çözümler</a:t>
            </a:r>
            <a:r>
              <a:rPr lang="tr-TR" sz="2000" dirty="0" smtClean="0"/>
              <a:t>.   TÜSİAD. 2008: 27-112.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Sunuş 2</a:t>
            </a:r>
          </a:p>
          <a:p>
            <a:endParaRPr lang="tr-TR" b="1" dirty="0" smtClean="0"/>
          </a:p>
          <a:p>
            <a:r>
              <a:rPr lang="tr-TR" b="1" dirty="0" smtClean="0"/>
              <a:t>Bir Kadın Sorunu Olarak Okumaz Yazmazlık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Kaynaklar</a:t>
            </a:r>
          </a:p>
          <a:p>
            <a:r>
              <a:rPr lang="tr-TR" sz="2100" dirty="0" smtClean="0">
                <a:latin typeface="Calibri" pitchFamily="34" charset="0"/>
              </a:rPr>
              <a:t>Sayılan, F. (2012)</a:t>
            </a:r>
            <a:r>
              <a:rPr lang="tr-TR" sz="2100" b="1" dirty="0" smtClean="0">
                <a:latin typeface="Calibri" pitchFamily="34" charset="0"/>
              </a:rPr>
              <a:t>  Toplumsal Cinsiyet ve Eğitim. </a:t>
            </a:r>
            <a:r>
              <a:rPr lang="tr-TR" sz="2100" dirty="0" smtClean="0">
                <a:latin typeface="Calibri" pitchFamily="34" charset="0"/>
              </a:rPr>
              <a:t>Dipnot Yay. Ankara: 57-68.</a:t>
            </a:r>
          </a:p>
          <a:p>
            <a:r>
              <a:rPr lang="tr-TR" sz="2100" dirty="0" smtClean="0">
                <a:latin typeface="Calibri" pitchFamily="34" charset="0"/>
              </a:rPr>
              <a:t>Tan, Mine.  “Eğitim” </a:t>
            </a:r>
            <a:r>
              <a:rPr lang="tr-TR" sz="2100" b="1" dirty="0" smtClean="0">
                <a:latin typeface="Calibri" pitchFamily="34" charset="0"/>
              </a:rPr>
              <a:t>Türkiye’de Toplumsal Cinsiyet Eşitsizliği: Sorunlar, Öncelikler, Çözümler</a:t>
            </a:r>
            <a:r>
              <a:rPr lang="tr-TR" sz="2100" dirty="0" smtClean="0">
                <a:latin typeface="Calibri" pitchFamily="34" charset="0"/>
              </a:rPr>
              <a:t>.   TÜSİAD. 2008: 27-112.  </a:t>
            </a:r>
          </a:p>
          <a:p>
            <a:r>
              <a:rPr lang="tr-TR" sz="2100" dirty="0" smtClean="0">
                <a:latin typeface="Calibri" pitchFamily="34" charset="0"/>
              </a:rPr>
              <a:t> </a:t>
            </a:r>
          </a:p>
          <a:p>
            <a:r>
              <a:rPr lang="tr-TR" sz="2100" dirty="0" smtClean="0">
                <a:latin typeface="Calibri" pitchFamily="34" charset="0"/>
              </a:rPr>
              <a:t>KSGM. (Kadının Statüsü Genel Müdürlüğü)  (2008) </a:t>
            </a:r>
            <a:r>
              <a:rPr lang="tr-TR" sz="2100" b="1" dirty="0" smtClean="0">
                <a:latin typeface="Calibri" pitchFamily="34" charset="0"/>
              </a:rPr>
              <a:t>Kadın ve Eğitim: Politika Dokümanı</a:t>
            </a:r>
            <a:r>
              <a:rPr lang="tr-TR" sz="2100" dirty="0" smtClean="0">
                <a:latin typeface="Calibri" pitchFamily="34" charset="0"/>
              </a:rPr>
              <a:t>. Ankara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107</Words>
  <Application>Microsoft Office PowerPoint</Application>
  <PresentationFormat>Ekran Gösterisi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Calibri</vt:lpstr>
      <vt:lpstr>Franklin Gothic Book</vt:lpstr>
      <vt:lpstr>Franklin Gothic Medium</vt:lpstr>
      <vt:lpstr>Wingdings 2</vt:lpstr>
      <vt:lpstr>Gezinti</vt:lpstr>
      <vt:lpstr>Öğrenci sunuşlarI 4</vt:lpstr>
      <vt:lpstr>Öğrenci sunuşlarI 4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.</dc:creator>
  <cp:lastModifiedBy>FEVZİYE</cp:lastModifiedBy>
  <cp:revision>2</cp:revision>
  <dcterms:created xsi:type="dcterms:W3CDTF">2018-03-31T13:26:01Z</dcterms:created>
  <dcterms:modified xsi:type="dcterms:W3CDTF">2018-04-02T11:44:09Z</dcterms:modified>
</cp:coreProperties>
</file>