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61" r:id="rId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23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Başlık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16" name="15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08475-9697-4CBE-BC14-632A2525D0E2}" type="datetimeFigureOut">
              <a:rPr lang="tr-TR" smtClean="0"/>
              <a:pPr/>
              <a:t>02.04.2018</a:t>
            </a:fld>
            <a:endParaRPr lang="tr-TR"/>
          </a:p>
        </p:txBody>
      </p:sp>
      <p:sp>
        <p:nvSpPr>
          <p:cNvPr id="2" name="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5" name="14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84DFA40B-BF9F-4803-A0FA-155D34C5E0E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08475-9697-4CBE-BC14-632A2525D0E2}" type="datetimeFigureOut">
              <a:rPr lang="tr-TR" smtClean="0"/>
              <a:pPr/>
              <a:t>02.04.2018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FA40B-BF9F-4803-A0FA-155D34C5E0E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08475-9697-4CBE-BC14-632A2525D0E2}" type="datetimeFigureOut">
              <a:rPr lang="tr-TR" smtClean="0"/>
              <a:pPr/>
              <a:t>02.04.2018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FA40B-BF9F-4803-A0FA-155D34C5E0E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7" name="26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5" name="2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08475-9697-4CBE-BC14-632A2525D0E2}" type="datetimeFigureOut">
              <a:rPr lang="tr-TR" smtClean="0"/>
              <a:pPr/>
              <a:t>02.04.2018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tr-TR"/>
          </a:p>
        </p:txBody>
      </p:sp>
      <p:sp>
        <p:nvSpPr>
          <p:cNvPr id="16" name="1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84DFA40B-BF9F-4803-A0FA-155D34C5E0E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etin Yer Tutucusu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9" name="18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08475-9697-4CBE-BC14-632A2525D0E2}" type="datetimeFigureOut">
              <a:rPr lang="tr-TR" smtClean="0"/>
              <a:pPr/>
              <a:t>02.04.2018</a:t>
            </a:fld>
            <a:endParaRPr lang="tr-TR"/>
          </a:p>
        </p:txBody>
      </p:sp>
      <p:sp>
        <p:nvSpPr>
          <p:cNvPr id="11" name="10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1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FA40B-BF9F-4803-A0FA-155D34C5E0EB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Başlık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9 Başlık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4" name="13 İçerik Yer Tutucusu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20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08475-9697-4CBE-BC14-632A2525D0E2}" type="datetimeFigureOut">
              <a:rPr lang="tr-TR" smtClean="0"/>
              <a:pPr/>
              <a:t>02.04.2018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1" name="30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FA40B-BF9F-4803-A0FA-155D34C5E0E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Başlık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25" name="24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8" name="27 İçerik Yer Tutucusu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08475-9697-4CBE-BC14-632A2525D0E2}" type="datetimeFigureOut">
              <a:rPr lang="tr-TR" smtClean="0"/>
              <a:pPr/>
              <a:t>02.04.2018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84DFA40B-BF9F-4803-A0FA-155D34C5E0EB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29 Başlık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2" name="1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08475-9697-4CBE-BC14-632A2525D0E2}" type="datetimeFigureOut">
              <a:rPr lang="tr-TR" smtClean="0"/>
              <a:pPr/>
              <a:t>02.04.2018</a:t>
            </a:fld>
            <a:endParaRPr lang="tr-TR"/>
          </a:p>
        </p:txBody>
      </p:sp>
      <p:sp>
        <p:nvSpPr>
          <p:cNvPr id="21" name="20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FA40B-BF9F-4803-A0FA-155D34C5E0E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08475-9697-4CBE-BC14-632A2525D0E2}" type="datetimeFigureOut">
              <a:rPr lang="tr-TR" smtClean="0"/>
              <a:pPr/>
              <a:t>02.04.2018</a:t>
            </a:fld>
            <a:endParaRPr lang="tr-TR"/>
          </a:p>
        </p:txBody>
      </p:sp>
      <p:sp>
        <p:nvSpPr>
          <p:cNvPr id="24" name="2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FA40B-BF9F-4803-A0FA-155D34C5E0E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Başlık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6" name="25 Metin Yer Tutucusu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13 İçerik Yer Tutucusu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5" name="2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08475-9697-4CBE-BC14-632A2525D0E2}" type="datetimeFigureOut">
              <a:rPr lang="tr-TR" smtClean="0"/>
              <a:pPr/>
              <a:t>02.04.2018</a:t>
            </a:fld>
            <a:endParaRPr lang="tr-TR"/>
          </a:p>
        </p:txBody>
      </p:sp>
      <p:sp>
        <p:nvSpPr>
          <p:cNvPr id="29" name="2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FA40B-BF9F-4803-A0FA-155D34C5E0E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Resim Yer Tutucusu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08475-9697-4CBE-BC14-632A2525D0E2}" type="datetimeFigureOut">
              <a:rPr lang="tr-TR" smtClean="0"/>
              <a:pPr/>
              <a:t>02.04.2018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1" name="30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FA40B-BF9F-4803-A0FA-155D34C5E0EB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7" name="16 Başlık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6" name="25 Metin Yer Tutucusu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Metin Yer Tutucusu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1" name="10 Veri Yer Tutucusu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9308475-9697-4CBE-BC14-632A2525D0E2}" type="datetimeFigureOut">
              <a:rPr lang="tr-TR" smtClean="0"/>
              <a:pPr/>
              <a:t>02.04.2018</a:t>
            </a:fld>
            <a:endParaRPr lang="tr-TR"/>
          </a:p>
        </p:txBody>
      </p:sp>
      <p:sp>
        <p:nvSpPr>
          <p:cNvPr id="28" name="27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84DFA40B-BF9F-4803-A0FA-155D34C5E0EB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Başlık Yer Tutucusu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Düz Bağlayıcı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Öğrenci </a:t>
            </a:r>
            <a:r>
              <a:rPr lang="tr-TR" dirty="0" err="1" smtClean="0"/>
              <a:t>sunuşlarI</a:t>
            </a:r>
            <a:r>
              <a:rPr lang="tr-TR" dirty="0" smtClean="0"/>
              <a:t> 4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Sunuş 1</a:t>
            </a:r>
            <a:endParaRPr lang="tr-TR" dirty="0" smtClean="0"/>
          </a:p>
          <a:p>
            <a:endParaRPr lang="tr-TR" b="1" dirty="0" smtClean="0"/>
          </a:p>
          <a:p>
            <a:r>
              <a:rPr lang="tr-TR" b="1" dirty="0" smtClean="0"/>
              <a:t>Yetişkin Eğitiminde Toplumsal Cinsiyet Eşitliği </a:t>
            </a:r>
            <a:endParaRPr lang="tr-TR" dirty="0" smtClean="0"/>
          </a:p>
          <a:p>
            <a:endParaRPr lang="tr-TR" dirty="0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47200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b="1" dirty="0" smtClean="0">
                <a:latin typeface="Calibri" pitchFamily="34" charset="0"/>
              </a:rPr>
              <a:t>Kaynaklar </a:t>
            </a:r>
          </a:p>
          <a:p>
            <a:r>
              <a:rPr lang="tr-TR" sz="2000" dirty="0" smtClean="0"/>
              <a:t>Sayılan, F. (2012)</a:t>
            </a:r>
            <a:r>
              <a:rPr lang="tr-TR" sz="2000" b="1" dirty="0" smtClean="0"/>
              <a:t>  Toplumsal Cinsiyet ve Eğitim. </a:t>
            </a:r>
            <a:r>
              <a:rPr lang="tr-TR" sz="2000" dirty="0" smtClean="0"/>
              <a:t>Dipnot Yay. Ankara:</a:t>
            </a:r>
            <a:r>
              <a:rPr lang="tr-TR" sz="2000" b="1" dirty="0" smtClean="0"/>
              <a:t> </a:t>
            </a:r>
            <a:endParaRPr lang="tr-TR" sz="2000" dirty="0" smtClean="0"/>
          </a:p>
          <a:p>
            <a:r>
              <a:rPr lang="tr-TR" sz="2000" dirty="0" smtClean="0"/>
              <a:t>Tan, Mine.  “Eğitim” </a:t>
            </a:r>
            <a:r>
              <a:rPr lang="tr-TR" sz="2000" b="1" dirty="0" smtClean="0"/>
              <a:t>Türkiye’de Toplumsal Cinsiyet Eşitsizliği: Sorunlar, Öncelikler, Çözümler</a:t>
            </a:r>
            <a:r>
              <a:rPr lang="tr-TR" sz="2000" dirty="0" smtClean="0"/>
              <a:t>.   TÜSİAD. 2008: 27-112. 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Öğrenci </a:t>
            </a:r>
            <a:r>
              <a:rPr lang="tr-TR" dirty="0" err="1" smtClean="0"/>
              <a:t>sunuşlarI</a:t>
            </a:r>
            <a:r>
              <a:rPr lang="tr-TR" dirty="0" smtClean="0"/>
              <a:t> 4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Sunuş 2</a:t>
            </a:r>
          </a:p>
          <a:p>
            <a:endParaRPr lang="tr-TR" b="1" dirty="0" smtClean="0"/>
          </a:p>
          <a:p>
            <a:r>
              <a:rPr lang="tr-TR" b="1" dirty="0" smtClean="0"/>
              <a:t>Bir Kadın Sorunu Olarak Okumaz Yazmazlık</a:t>
            </a:r>
            <a:endParaRPr lang="tr-TR" dirty="0" smtClean="0"/>
          </a:p>
          <a:p>
            <a:endParaRPr lang="tr-TR" dirty="0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dirty="0" smtClean="0"/>
              <a:t>Kaynaklar</a:t>
            </a:r>
          </a:p>
          <a:p>
            <a:r>
              <a:rPr lang="tr-TR" sz="2100" dirty="0" smtClean="0">
                <a:latin typeface="Calibri" pitchFamily="34" charset="0"/>
              </a:rPr>
              <a:t>Sayılan, F. (2012)</a:t>
            </a:r>
            <a:r>
              <a:rPr lang="tr-TR" sz="2100" b="1" dirty="0" smtClean="0">
                <a:latin typeface="Calibri" pitchFamily="34" charset="0"/>
              </a:rPr>
              <a:t>  Toplumsal Cinsiyet ve Eğitim. </a:t>
            </a:r>
            <a:r>
              <a:rPr lang="tr-TR" sz="2100" dirty="0" smtClean="0">
                <a:latin typeface="Calibri" pitchFamily="34" charset="0"/>
              </a:rPr>
              <a:t>Dipnot Yay. Ankara: 57-68.</a:t>
            </a:r>
          </a:p>
          <a:p>
            <a:r>
              <a:rPr lang="tr-TR" sz="2100" dirty="0" smtClean="0">
                <a:latin typeface="Calibri" pitchFamily="34" charset="0"/>
              </a:rPr>
              <a:t>Tan, Mine.  “Eğitim” </a:t>
            </a:r>
            <a:r>
              <a:rPr lang="tr-TR" sz="2100" b="1" dirty="0" smtClean="0">
                <a:latin typeface="Calibri" pitchFamily="34" charset="0"/>
              </a:rPr>
              <a:t>Türkiye’de Toplumsal Cinsiyet Eşitsizliği: Sorunlar, Öncelikler, Çözümler</a:t>
            </a:r>
            <a:r>
              <a:rPr lang="tr-TR" sz="2100" dirty="0" smtClean="0">
                <a:latin typeface="Calibri" pitchFamily="34" charset="0"/>
              </a:rPr>
              <a:t>.   TÜSİAD. 2008: 27-112.  </a:t>
            </a:r>
          </a:p>
          <a:p>
            <a:r>
              <a:rPr lang="tr-TR" sz="2100" dirty="0" smtClean="0">
                <a:latin typeface="Calibri" pitchFamily="34" charset="0"/>
              </a:rPr>
              <a:t> </a:t>
            </a:r>
          </a:p>
          <a:p>
            <a:r>
              <a:rPr lang="tr-TR" sz="2100" dirty="0" smtClean="0">
                <a:latin typeface="Calibri" pitchFamily="34" charset="0"/>
              </a:rPr>
              <a:t>KSGM. (Kadının Statüsü Genel Müdürlüğü)  (2008) </a:t>
            </a:r>
            <a:r>
              <a:rPr lang="tr-TR" sz="2100" b="1" dirty="0" smtClean="0">
                <a:latin typeface="Calibri" pitchFamily="34" charset="0"/>
              </a:rPr>
              <a:t>Kadın ve Eğitim: Politika Dokümanı</a:t>
            </a:r>
            <a:r>
              <a:rPr lang="tr-TR" sz="2100" dirty="0" smtClean="0">
                <a:latin typeface="Calibri" pitchFamily="34" charset="0"/>
              </a:rPr>
              <a:t>. Ankara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ezinti">
  <a:themeElements>
    <a:clrScheme name="Gezinti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Gezinti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ezinti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0</TotalTime>
  <Words>107</Words>
  <Application>Microsoft Office PowerPoint</Application>
  <PresentationFormat>Ekran Gösterisi (4:3)</PresentationFormat>
  <Paragraphs>16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7" baseType="lpstr">
      <vt:lpstr>Calibri</vt:lpstr>
      <vt:lpstr>Franklin Gothic Book</vt:lpstr>
      <vt:lpstr>Franklin Gothic Medium</vt:lpstr>
      <vt:lpstr>Wingdings 2</vt:lpstr>
      <vt:lpstr>Gezinti</vt:lpstr>
      <vt:lpstr>Öğrenci sunuşlarI 4</vt:lpstr>
      <vt:lpstr>Öğrenci sunuşlarI 4</vt:lpstr>
    </vt:vector>
  </TitlesOfParts>
  <Company>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.</dc:creator>
  <cp:lastModifiedBy>FEVZİYE</cp:lastModifiedBy>
  <cp:revision>2</cp:revision>
  <dcterms:created xsi:type="dcterms:W3CDTF">2018-03-31T13:26:01Z</dcterms:created>
  <dcterms:modified xsi:type="dcterms:W3CDTF">2018-04-02T11:44:09Z</dcterms:modified>
</cp:coreProperties>
</file>