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39" r:id="rId3"/>
    <p:sldId id="34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0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Kırpıcı devreler (devre hesabı ve uygulaması)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Paralel Kırpıcı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097280" y="5643627"/>
            <a:ext cx="10611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Pozitif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alternansta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 diyot iletimdedir,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Vi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=VR ve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Vo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=0V olur,</a:t>
            </a:r>
          </a:p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Negatif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alternansta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 diyot kesimdedir, VR=0V ve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Vo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=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Vi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</a:rPr>
              <a:t> olur.</a:t>
            </a:r>
            <a:endParaRPr lang="tr-T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154" y="1842060"/>
            <a:ext cx="6496700" cy="369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11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Tarık </a:t>
            </a:r>
            <a:r>
              <a:rPr lang="tr-TR" dirty="0" err="1"/>
              <a:t>Erfidan</a:t>
            </a:r>
            <a:r>
              <a:rPr lang="tr-TR" dirty="0"/>
              <a:t>, Kocaeli Üniversitesi, Elektrik Mühendisliği, Elektronik Ders Notu, Kocaeli 2012.</a:t>
            </a:r>
          </a:p>
          <a:p>
            <a:pPr marL="457200" indent="-457200">
              <a:buAutoNum type="arabicPeriod"/>
            </a:pPr>
            <a:r>
              <a:rPr lang="tr-TR" dirty="0"/>
              <a:t> Elektronik 1, H. S. Selek, Seçkin Yayınları, 2011. 	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1" y="1921684"/>
            <a:ext cx="10058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Girişine uygulanan işaretin bir kısmını çıkışa aktarıp diğer kısmını kırpan devrelerdir. 2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tipi vardır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diyot yüke seri bağlı ise seri kırpıcı, diyot yüke paralel bağlı ise paralel kırpıcı.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641" y="2657223"/>
            <a:ext cx="5983744" cy="363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097279" y="1834596"/>
            <a:ext cx="90614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Örnek : Aşağıdaki kırpıcı devresinde çıkış gerilimini ölçekli çiziniz.</a:t>
            </a:r>
            <a:endParaRPr lang="tr-T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2442465"/>
            <a:ext cx="6111418" cy="265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0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39627"/>
            <a:ext cx="6342320" cy="402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68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28014"/>
            <a:ext cx="6616833" cy="319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71538"/>
            <a:ext cx="6616833" cy="3193198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1097280" y="5302625"/>
            <a:ext cx="96971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Diyot kullanılırsa;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Vi&gt;E+0.7 ise D iletimdedir ve Vo=Vi-E-0.7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11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1965"/>
            <a:ext cx="6833494" cy="451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73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6107"/>
            <a:ext cx="7810070" cy="44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4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Kırpıcı devreler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36350"/>
            <a:ext cx="6563608" cy="44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3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2903</TotalTime>
  <Words>138</Words>
  <Application>Microsoft Office PowerPoint</Application>
  <PresentationFormat>Geniş ekran</PresentationFormat>
  <Paragraphs>21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Times New Roman</vt:lpstr>
      <vt:lpstr>TimesNewRomanPSMT</vt:lpstr>
      <vt:lpstr>temaacik</vt:lpstr>
      <vt:lpstr>  Kırpıcı devreler (devre hesabı ve uygulaması)  </vt:lpstr>
      <vt:lpstr>Kırpıcı devreler</vt:lpstr>
      <vt:lpstr>Kırpıcı devreler</vt:lpstr>
      <vt:lpstr>Kırpıcı devreler</vt:lpstr>
      <vt:lpstr>Kırpıcı devreler</vt:lpstr>
      <vt:lpstr>Kırpıcı devreler</vt:lpstr>
      <vt:lpstr>Kırpıcı devreler</vt:lpstr>
      <vt:lpstr>Kırpıcı devreler</vt:lpstr>
      <vt:lpstr>Kırpıcı devreler</vt:lpstr>
      <vt:lpstr>Paralel Kırpıcı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148</cp:revision>
  <dcterms:created xsi:type="dcterms:W3CDTF">2017-11-13T19:25:20Z</dcterms:created>
  <dcterms:modified xsi:type="dcterms:W3CDTF">2020-01-22T06:35:02Z</dcterms:modified>
</cp:coreProperties>
</file>