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2" r:id="rId2"/>
    <p:sldId id="311" r:id="rId3"/>
    <p:sldId id="312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832" autoAdjust="0"/>
    <p:restoredTop sz="94660"/>
  </p:normalViewPr>
  <p:slideViewPr>
    <p:cSldViewPr>
      <p:cViewPr varScale="1">
        <p:scale>
          <a:sx n="87" d="100"/>
          <a:sy n="87" d="100"/>
        </p:scale>
        <p:origin x="120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43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95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78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766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9207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40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19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06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00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549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757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8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Yerel Yönetim Tarihi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 smtClean="0"/>
              <a:t>(III. Hafta)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Günümüzde uygulanan yerel yönetim modelleri tarihsel olarak dört kaynaktan beslenmektedir: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Antik Yunan ve Polis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Roma İmparatorluğu ve </a:t>
            </a:r>
            <a:r>
              <a:rPr lang="tr-TR" dirty="0" err="1" smtClean="0"/>
              <a:t>Civitas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Ortaçağ Komünleri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Modern Belediye Sisteminin Doğuşu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272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Yerel Yönetim Tarihi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 smtClean="0"/>
              <a:t>(III. Hafta)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Ortaçağ Komünleri Öncesi Kent Benzeri Yönetimler</a:t>
            </a:r>
          </a:p>
          <a:p>
            <a:r>
              <a:rPr lang="tr-TR" dirty="0" smtClean="0"/>
              <a:t>Feodal </a:t>
            </a:r>
            <a:r>
              <a:rPr lang="tr-TR" dirty="0" err="1" smtClean="0"/>
              <a:t>Burglar</a:t>
            </a:r>
            <a:endParaRPr lang="tr-TR" dirty="0" smtClean="0"/>
          </a:p>
          <a:p>
            <a:r>
              <a:rPr lang="tr-TR" dirty="0" smtClean="0"/>
              <a:t>Piskoposluk Kentlerini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Ortaçağ Komünleri</a:t>
            </a:r>
            <a:endParaRPr lang="tr-TR" dirty="0"/>
          </a:p>
          <a:p>
            <a:r>
              <a:rPr lang="tr-TR" dirty="0" smtClean="0"/>
              <a:t>10. </a:t>
            </a:r>
            <a:r>
              <a:rPr lang="tr-TR" dirty="0" err="1" smtClean="0"/>
              <a:t>YY.’da</a:t>
            </a:r>
            <a:r>
              <a:rPr lang="tr-TR" dirty="0" smtClean="0"/>
              <a:t> </a:t>
            </a:r>
            <a:r>
              <a:rPr lang="tr-TR" dirty="0"/>
              <a:t>T</a:t>
            </a:r>
            <a:r>
              <a:rPr lang="tr-TR" dirty="0" smtClean="0"/>
              <a:t>icaretin Canlanışı</a:t>
            </a:r>
          </a:p>
          <a:p>
            <a:r>
              <a:rPr lang="tr-TR" dirty="0" smtClean="0"/>
              <a:t>Kentlerin Gelişimi</a:t>
            </a:r>
          </a:p>
          <a:p>
            <a:r>
              <a:rPr lang="tr-TR" dirty="0" smtClean="0"/>
              <a:t>Burjuvazinin Kent Yönetimini Ele Geçirmesi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191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Yerel Yönetim Tarihi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 smtClean="0"/>
              <a:t>(III. Hafta)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Ortaçağ Komünleri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Organları (Komün Meclisi, Komün Başkanı ve Komün yargıcı)</a:t>
            </a:r>
          </a:p>
          <a:p>
            <a:r>
              <a:rPr lang="tr-TR" dirty="0" smtClean="0"/>
              <a:t>Görevleri (Askeri, Mali, Yargısal)</a:t>
            </a:r>
          </a:p>
          <a:p>
            <a:r>
              <a:rPr lang="tr-TR" dirty="0" smtClean="0"/>
              <a:t>Komün Seçimleri</a:t>
            </a:r>
          </a:p>
          <a:p>
            <a:r>
              <a:rPr lang="tr-TR" dirty="0" smtClean="0"/>
              <a:t>Merkezi Krallıkların Doğuşu</a:t>
            </a:r>
          </a:p>
          <a:p>
            <a:r>
              <a:rPr lang="tr-TR" dirty="0" smtClean="0"/>
              <a:t>Komünlerin Ortadan Kalma Süreci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85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</TotalTime>
  <Words>92</Words>
  <Application>Microsoft Office PowerPoint</Application>
  <PresentationFormat>Ekran Gösterisi 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Yerel Yönetim Tarihi (III. Hafta)</vt:lpstr>
      <vt:lpstr>Yerel Yönetim Tarihi (III. Hafta)</vt:lpstr>
      <vt:lpstr>Yerel Yönetim Tarihi (III. Hafta)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kavramlar </dc:title>
  <dc:creator>AYSEGUL MENGI</dc:creator>
  <cp:lastModifiedBy>CAN GIRAY OZGUL</cp:lastModifiedBy>
  <cp:revision>84</cp:revision>
  <dcterms:created xsi:type="dcterms:W3CDTF">2017-11-06T08:31:13Z</dcterms:created>
  <dcterms:modified xsi:type="dcterms:W3CDTF">2017-11-28T08:13:22Z</dcterms:modified>
</cp:coreProperties>
</file>