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3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6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3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0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1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2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14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13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1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83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9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CF9FC-3B84-2046-8678-8A891DA5F6AC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1D3D3-03DA-B240-8991-0D50FD4B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52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ompsDlEdt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3175"/>
            <a:ext cx="7772400" cy="1470025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el-GR" dirty="0" smtClean="0"/>
              <a:t>Πυθαγόρας </a:t>
            </a:r>
            <a:r>
              <a:rPr lang="el-GR" dirty="0"/>
              <a:t>ὁ Σάμιος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17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err="1" smtClean="0"/>
              <a:t>agorian</a:t>
            </a:r>
            <a:r>
              <a:rPr lang="en-US" dirty="0" smtClean="0"/>
              <a:t> </a:t>
            </a:r>
            <a:r>
              <a:rPr lang="en-US" dirty="0" smtClean="0"/>
              <a:t>theorem is cornerstone theorems of really all of math. </a:t>
            </a:r>
          </a:p>
          <a:p>
            <a:r>
              <a:rPr lang="en-US" dirty="0" smtClean="0"/>
              <a:t>It is also backbone of trigonometry.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073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Harmony of the Spheres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Anaximander’s universe the earth-disc no longer floats in water, but stands in the center, supported by nothing and </a:t>
            </a:r>
            <a:r>
              <a:rPr lang="en-US" dirty="0" err="1" smtClean="0"/>
              <a:t>surro</a:t>
            </a:r>
            <a:r>
              <a:rPr lang="tr-TR" dirty="0" smtClean="0"/>
              <a:t>u</a:t>
            </a:r>
            <a:r>
              <a:rPr lang="en-US" dirty="0" err="1" smtClean="0"/>
              <a:t>nded</a:t>
            </a:r>
            <a:r>
              <a:rPr lang="en-US" dirty="0" smtClean="0"/>
              <a:t> </a:t>
            </a:r>
            <a:r>
              <a:rPr lang="en-US" dirty="0" smtClean="0"/>
              <a:t>by air. In the </a:t>
            </a:r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err="1" smtClean="0"/>
              <a:t>agorian</a:t>
            </a:r>
            <a:r>
              <a:rPr lang="en-US" dirty="0" smtClean="0"/>
              <a:t> </a:t>
            </a:r>
            <a:r>
              <a:rPr lang="en-US" dirty="0" smtClean="0"/>
              <a:t>universe the disc changes into a spherical balls.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716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Reference: Arthur </a:t>
            </a:r>
            <a:r>
              <a:rPr lang="en-US" dirty="0" err="1"/>
              <a:t>Coestler</a:t>
            </a:r>
            <a:r>
              <a:rPr lang="en-US"/>
              <a:t>, The Sleepwalkers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496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smtClean="0"/>
              <a:t>agoras </a:t>
            </a:r>
            <a:r>
              <a:rPr lang="en-US" dirty="0" smtClean="0"/>
              <a:t>was pupil of atheist Anaximander. He must have travelled Asia Minor and Egypt. Around 530 B.C. </a:t>
            </a:r>
            <a:r>
              <a:rPr lang="en-US" dirty="0" err="1" smtClean="0"/>
              <a:t>Py</a:t>
            </a:r>
            <a:r>
              <a:rPr lang="tr-TR" dirty="0" smtClean="0"/>
              <a:t>h</a:t>
            </a:r>
            <a:r>
              <a:rPr lang="en-US" dirty="0" err="1" smtClean="0"/>
              <a:t>tagorian</a:t>
            </a:r>
            <a:r>
              <a:rPr lang="en-US" dirty="0" smtClean="0"/>
              <a:t> </a:t>
            </a:r>
            <a:r>
              <a:rPr lang="en-US" dirty="0" smtClean="0"/>
              <a:t>Brotherhood was found. </a:t>
            </a:r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smtClean="0"/>
              <a:t>agoras </a:t>
            </a:r>
            <a:r>
              <a:rPr lang="en-US" dirty="0" smtClean="0"/>
              <a:t>and his family emigrated from Samos to </a:t>
            </a:r>
            <a:r>
              <a:rPr lang="en-US" dirty="0" err="1" smtClean="0"/>
              <a:t>Kroton</a:t>
            </a:r>
            <a:r>
              <a:rPr lang="en-US" dirty="0" smtClean="0"/>
              <a:t>. </a:t>
            </a:r>
            <a:r>
              <a:rPr lang="en-US" dirty="0" err="1" smtClean="0"/>
              <a:t>Kroton</a:t>
            </a:r>
            <a:r>
              <a:rPr lang="en-US" dirty="0" smtClean="0"/>
              <a:t> was the greatest town in Southern Italy. </a:t>
            </a:r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smtClean="0"/>
              <a:t>agoras </a:t>
            </a:r>
            <a:r>
              <a:rPr lang="en-US" dirty="0" smtClean="0"/>
              <a:t>and his brotherhood gained supremacy over a considerable part of Magna Graecia. But its power was short lived. </a:t>
            </a:r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smtClean="0"/>
              <a:t>agoras</a:t>
            </a:r>
            <a:r>
              <a:rPr lang="en-US" dirty="0" smtClean="0"/>
              <a:t>, at end of his life, was banished from </a:t>
            </a:r>
            <a:r>
              <a:rPr lang="en-US" dirty="0" err="1" smtClean="0"/>
              <a:t>Kroton</a:t>
            </a:r>
            <a:r>
              <a:rPr lang="en-US" dirty="0" smtClean="0"/>
              <a:t> to </a:t>
            </a:r>
            <a:r>
              <a:rPr lang="en-US" dirty="0" err="1" smtClean="0"/>
              <a:t>Metapontion</a:t>
            </a:r>
            <a:r>
              <a:rPr lang="en-US" dirty="0" smtClean="0"/>
              <a:t>.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674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Unifying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power of </a:t>
            </a:r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err="1" smtClean="0"/>
              <a:t>agorian</a:t>
            </a:r>
            <a:r>
              <a:rPr lang="en-US" dirty="0" smtClean="0"/>
              <a:t> </a:t>
            </a:r>
            <a:r>
              <a:rPr lang="en-US" dirty="0" smtClean="0"/>
              <a:t>vision was its unifying character. He unites religion and science, mathematics and music, medicine and cosmology, body, mind, spirit and etc.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82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 music theory was the first successful reduction of quality to quantity, the first step towards the </a:t>
            </a:r>
            <a:r>
              <a:rPr lang="en-US" dirty="0" err="1" smtClean="0"/>
              <a:t>mathematiziation</a:t>
            </a:r>
            <a:r>
              <a:rPr lang="en-US" dirty="0" smtClean="0"/>
              <a:t> of human experience.</a:t>
            </a:r>
          </a:p>
          <a:p>
            <a:r>
              <a:rPr lang="en-US" dirty="0" smtClean="0"/>
              <a:t>Therefore it was the beginning of science.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72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err="1" smtClean="0"/>
              <a:t>agorians</a:t>
            </a:r>
            <a:r>
              <a:rPr lang="en-US" dirty="0" smtClean="0"/>
              <a:t> </a:t>
            </a:r>
            <a:r>
              <a:rPr lang="en-US" dirty="0" smtClean="0"/>
              <a:t>were, among other things, healers; we are told that “they used medicine to purge the body, and music to purge the soul.</a:t>
            </a:r>
          </a:p>
          <a:p>
            <a:r>
              <a:rPr lang="en-US" dirty="0" smtClean="0"/>
              <a:t>Balance and order are the law of nature not sweat pleasure.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991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things are numbers and philosophy is the highest music. </a:t>
            </a:r>
          </a:p>
          <a:p>
            <a:r>
              <a:rPr lang="en-US" dirty="0" smtClean="0"/>
              <a:t>Highest form of philosophy should concern with numbers.</a:t>
            </a:r>
          </a:p>
          <a:p>
            <a:r>
              <a:rPr lang="en-US" dirty="0" smtClean="0"/>
              <a:t>All things have form, all things are form and all forms can be defined by numbers.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59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Square numbers: 16</a:t>
            </a:r>
          </a:p>
          <a:p>
            <a:r>
              <a:rPr lang="en-US" dirty="0" smtClean="0"/>
              <a:t>Oblong numbers: 12</a:t>
            </a:r>
          </a:p>
          <a:p>
            <a:r>
              <a:rPr lang="en-US" dirty="0" smtClean="0"/>
              <a:t>Triangular numbers: 6</a:t>
            </a:r>
          </a:p>
          <a:p>
            <a:r>
              <a:rPr lang="en-US" dirty="0" smtClean="0"/>
              <a:t>Square numbers example: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6" name="Picture 5" descr="square numberss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51" y="4572772"/>
            <a:ext cx="7274438" cy="125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874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Between the number shapes unexpected and marvelous relations were found to exist.</a:t>
            </a:r>
          </a:p>
          <a:p>
            <a:r>
              <a:rPr lang="en-US" dirty="0" smtClean="0"/>
              <a:t>For example: the series of square numbers was formed simply by the addition of successive odd number.</a:t>
            </a:r>
          </a:p>
          <a:p>
            <a:r>
              <a:rPr lang="en-US" dirty="0" smtClean="0"/>
              <a:t>1+3=4+5=9+7=16</a:t>
            </a:r>
            <a:r>
              <a:rPr lang="mr-IN" dirty="0" smtClean="0"/>
              <a:t>…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66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err="1" smtClean="0"/>
              <a:t>agorian</a:t>
            </a:r>
            <a:r>
              <a:rPr lang="en-US" dirty="0" smtClean="0"/>
              <a:t> </a:t>
            </a:r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watch this video for proof of </a:t>
            </a:r>
            <a:r>
              <a:rPr lang="en-US" dirty="0" err="1" smtClean="0"/>
              <a:t>Pyt</a:t>
            </a:r>
            <a:r>
              <a:rPr lang="tr-TR" dirty="0" smtClean="0"/>
              <a:t>h</a:t>
            </a:r>
            <a:r>
              <a:rPr lang="en-US" dirty="0" err="1" smtClean="0"/>
              <a:t>agorian</a:t>
            </a:r>
            <a:r>
              <a:rPr lang="en-US" dirty="0" smtClean="0"/>
              <a:t> </a:t>
            </a:r>
            <a:r>
              <a:rPr lang="en-US" dirty="0" smtClean="0"/>
              <a:t>theorem.</a:t>
            </a:r>
          </a:p>
          <a:p>
            <a:endParaRPr lang="en-US" dirty="0" smtClean="0"/>
          </a:p>
          <a:p>
            <a:r>
              <a:rPr lang="en-US" dirty="0">
                <a:hlinkClick r:id="rId2"/>
              </a:rPr>
              <a:t>https://www.youtube.com/watch?v=YompsDlEdtc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349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381</Words>
  <Application>Microsoft Office PowerPoint</Application>
  <PresentationFormat>Ekran Gösterisi (4:3)</PresentationFormat>
  <Paragraphs>28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Mangal</vt:lpstr>
      <vt:lpstr>Office Theme</vt:lpstr>
      <vt:lpstr> Πυθαγόρας ὁ Σάμιος</vt:lpstr>
      <vt:lpstr>PowerPoint Sunusu</vt:lpstr>
      <vt:lpstr>The Unifying Vision</vt:lpstr>
      <vt:lpstr>PowerPoint Sunusu</vt:lpstr>
      <vt:lpstr>PowerPoint Sunusu</vt:lpstr>
      <vt:lpstr>PowerPoint Sunusu</vt:lpstr>
      <vt:lpstr>PowerPoint Sunusu</vt:lpstr>
      <vt:lpstr>PowerPoint Sunusu</vt:lpstr>
      <vt:lpstr>Pythagorian theorem</vt:lpstr>
      <vt:lpstr>PowerPoint Sunusu</vt:lpstr>
      <vt:lpstr>Harmony of the Spheres</vt:lpstr>
      <vt:lpstr>PowerPoint Sunusu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Pytagoras</dc:title>
  <dc:creator>f k</dc:creator>
  <cp:lastModifiedBy>Ayşegül-Vural</cp:lastModifiedBy>
  <cp:revision>13</cp:revision>
  <dcterms:created xsi:type="dcterms:W3CDTF">2020-03-21T19:13:21Z</dcterms:created>
  <dcterms:modified xsi:type="dcterms:W3CDTF">2021-03-11T17:00:20Z</dcterms:modified>
</cp:coreProperties>
</file>