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4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: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051034"/>
            <a:ext cx="7914290" cy="485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245"/>
            <a:ext cx="7357241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393" y="1312315"/>
            <a:ext cx="51054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3407" y="336331"/>
            <a:ext cx="6274676" cy="588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187" y="327299"/>
            <a:ext cx="5438775" cy="461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7390" y="309726"/>
            <a:ext cx="5562600" cy="4514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0548" y="803712"/>
            <a:ext cx="5562600" cy="4325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81252"/>
            <a:ext cx="580072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4" y="5020662"/>
            <a:ext cx="52101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54944" y="5161893"/>
            <a:ext cx="459203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b="23103"/>
          <a:stretch>
            <a:fillRect/>
          </a:stretch>
        </p:blipFill>
        <p:spPr bwMode="auto">
          <a:xfrm>
            <a:off x="3313058" y="348155"/>
            <a:ext cx="5124450" cy="29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92" y="861684"/>
            <a:ext cx="54292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3357" y="1200643"/>
            <a:ext cx="52006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21397" y="2762579"/>
            <a:ext cx="8126796" cy="3638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6455" y="1282261"/>
            <a:ext cx="7756634" cy="403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b="86198"/>
          <a:stretch>
            <a:fillRect/>
          </a:stretch>
        </p:blipFill>
        <p:spPr bwMode="auto">
          <a:xfrm>
            <a:off x="157655" y="0"/>
            <a:ext cx="7756634" cy="557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1576"/>
            <a:ext cx="4035972" cy="276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96813"/>
            <a:ext cx="3940558" cy="3252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791" y="1439917"/>
            <a:ext cx="49530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b="86198"/>
          <a:stretch>
            <a:fillRect/>
          </a:stretch>
        </p:blipFill>
        <p:spPr bwMode="auto">
          <a:xfrm>
            <a:off x="157655" y="0"/>
            <a:ext cx="7756634" cy="557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742" y="809462"/>
            <a:ext cx="53244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8276" y="533236"/>
            <a:ext cx="55530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51483" y="983867"/>
            <a:ext cx="53340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98122" y="4435366"/>
            <a:ext cx="5219700" cy="226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2813" y="666750"/>
            <a:ext cx="5286375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508" y="246336"/>
            <a:ext cx="50673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5546" y="0"/>
            <a:ext cx="50101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58658" y="2953406"/>
            <a:ext cx="5257800" cy="370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Oval"/>
          <p:cNvSpPr/>
          <p:nvPr/>
        </p:nvSpPr>
        <p:spPr>
          <a:xfrm>
            <a:off x="472966" y="1786759"/>
            <a:ext cx="315310" cy="2627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Oval"/>
          <p:cNvSpPr/>
          <p:nvPr/>
        </p:nvSpPr>
        <p:spPr>
          <a:xfrm>
            <a:off x="446690" y="4009698"/>
            <a:ext cx="315310" cy="2627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5996152" y="1434662"/>
            <a:ext cx="315310" cy="2627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6111766" y="4461641"/>
            <a:ext cx="315310" cy="2627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Oval"/>
          <p:cNvSpPr/>
          <p:nvPr/>
        </p:nvSpPr>
        <p:spPr>
          <a:xfrm>
            <a:off x="6111766" y="5796456"/>
            <a:ext cx="315310" cy="2627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</Words>
  <Application>Microsoft Office PowerPoint</Application>
  <PresentationFormat>Geniş ekran</PresentationFormat>
  <Paragraphs>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Teması</vt:lpstr>
      <vt:lpstr>Öğr.Gör. Fuat Atasoy  Hafta : 4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12</cp:revision>
  <dcterms:created xsi:type="dcterms:W3CDTF">2019-02-25T15:15:52Z</dcterms:created>
  <dcterms:modified xsi:type="dcterms:W3CDTF">2019-05-01T18:23:52Z</dcterms:modified>
</cp:coreProperties>
</file>