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54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DD27CAF-1945-4743-ACD3-935AE4AB5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A177C06-C43E-4698-BB07-D508941A6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F4A0E9-39E1-4557-9602-53062728D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000F22-4855-4F07-BB78-74306A295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F65E00E-1E0A-4094-A5DA-4B60E66D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891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1098B35-C6F0-4098-9031-3796B2DE6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BF4FFA0-5029-43CD-B3E6-33933E8F7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1FF2F4F-013A-4850-AF21-E048E15F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97BBA11-909A-4A79-B715-0A4C779D3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16C312-EF07-4940-83F1-49D60A06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82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2428C6A-4CE1-43BC-9DD3-C788565DF3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B90099C-EFC5-4663-A442-ECF9D0BC8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32227C-C3DC-4306-95D7-BA29122FE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ED7E2F-228C-4222-AE9D-61519BDD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C177C7F-7566-4D72-93B3-5808C490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914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2548809-F6E2-4027-A5A0-3A23EF50F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99DAE3-F5F7-408A-B1E8-8F1BBB3D0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FE9372A-9C59-485C-86F8-DC3D053DC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3CE27C-6E26-4369-B3AF-261BC104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A32C34D-E3DD-44D3-B253-57C09D42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Unvan 1"/>
          <p:cNvSpPr txBox="1">
            <a:spLocks/>
          </p:cNvSpPr>
          <p:nvPr userDrawn="1"/>
        </p:nvSpPr>
        <p:spPr>
          <a:xfrm rot="19943020">
            <a:off x="-665802" y="2740501"/>
            <a:ext cx="13523604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lnSpcReduction="10000"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8800" b="0" cap="none" spc="50" dirty="0" smtClean="0">
                <a:ln w="0"/>
                <a:solidFill>
                  <a:schemeClr val="bg2">
                    <a:alpha val="9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50" dirty="0">
              <a:ln w="0"/>
              <a:solidFill>
                <a:schemeClr val="bg2">
                  <a:alpha val="9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7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A97A004-AB62-4D85-B5B4-3947BCF4D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B3B7998-E2AD-47EE-A32D-4C0E1422F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07DBF5-F436-47D9-A8B7-C9404CE3D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6C827D4-C7E2-4680-BA16-1A80B9BC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11A0482-D27F-4426-A30C-943F1F27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507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081DF20-1B40-4CD9-B70A-8A41734B0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F6AD3E-2188-4A5B-89D9-B6B355C1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75CB3EB-28D0-434E-AE35-07F4E623A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F6D677B-7689-479A-BDCA-9C638725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9EF8655-8856-4526-9260-F6A3E5C8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7A0CD2-6B11-4CF9-833C-64C8CDD1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212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E2029B2-09E8-4A19-A950-9D64EEE87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C5DAF35-5836-49F1-BB17-518AA17E4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7FD3A6A-D3D2-4C3B-A83F-A56373300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627C69F-98E5-4546-BDA7-1FFCD2EC6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0254DBB-8ACF-4741-A96C-E279DCBFD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A1781A2-20D5-4345-B3CF-CBAE952F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D64AA7D-5C82-467C-A016-72844407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E4C5ED0-CA6A-4A3F-9BEF-FBEF57A6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416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F28D985-CD40-4677-91E2-2AD4EA03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55C5E29-CD81-4AA3-AF6A-4955A083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1412106-21C2-4E92-82DD-57321503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F89F986-CE26-4D3F-A79F-0E5DC2AF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816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8AA6D6E-C3B9-4BBE-88C9-C13FCA407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521592D-66DB-4B9C-90B5-377906F6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DE772B2-04B5-4C7E-838B-1BA70AB2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 userDrawn="1"/>
        </p:nvSpPr>
        <p:spPr>
          <a:xfrm rot="19943020">
            <a:off x="-665802" y="2740501"/>
            <a:ext cx="13523604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lnSpcReduction="10000"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8800" b="0" cap="none" spc="50" dirty="0" smtClean="0">
                <a:ln w="0"/>
                <a:solidFill>
                  <a:schemeClr val="bg2">
                    <a:alpha val="9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50" dirty="0">
              <a:ln w="0"/>
              <a:solidFill>
                <a:schemeClr val="bg2">
                  <a:alpha val="9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8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44CEA76-1FC4-4609-9ACE-7765C3556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09005A-DAED-4A00-8CCA-8CD1F840D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F620A9D-90B3-4A80-97E3-139901079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9AA0A5C-41A1-42DF-97FB-00D6E472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5BD826C-F87C-47A7-BF41-15374762D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2A4C8C6-B3A9-435C-9B18-E1F15AC6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108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4968B9F-7CF9-4449-9605-6E2129CFE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CB77867-D1D7-4839-8F12-976DF82609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6AA4F8F-05FD-466A-A4E9-42A03E7D1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2EE9EB-C304-4A2F-A4E1-ADAB81011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F1E2005-CEA1-4435-9A32-53DB64A73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BE8D83F-1FE1-43BF-9A14-2ACAB0FCA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55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D72942F-90B2-4A7C-AADE-AC24ED04F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D67962C-6F33-4532-A71B-2B787871C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029539F-8387-43D5-A115-6F41895B5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E2911F9-2FEF-4A76-A874-8E02D26B6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422299-943C-498D-B7E5-14FEE2125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610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A5A67AD-A4D5-4517-B3E3-106962BA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8" y="4336761"/>
            <a:ext cx="11386848" cy="2027094"/>
          </a:xfrm>
        </p:spPr>
        <p:txBody>
          <a:bodyPr>
            <a:noAutofit/>
          </a:bodyPr>
          <a:lstStyle/>
          <a:p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Öğr.Gör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Fuat Atasoy</a:t>
            </a:r>
            <a:b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Hafta :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A4EF4B3B-C99B-4B15-A34C-B1B6A3181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478" y="641999"/>
            <a:ext cx="81248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21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051034"/>
            <a:ext cx="7914290" cy="485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245"/>
            <a:ext cx="7357241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393" y="1312315"/>
            <a:ext cx="51054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3407" y="336331"/>
            <a:ext cx="6274676" cy="58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187" y="327299"/>
            <a:ext cx="5438775" cy="461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7390" y="309726"/>
            <a:ext cx="5562600" cy="451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0548" y="803712"/>
            <a:ext cx="5562600" cy="432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81252"/>
            <a:ext cx="58007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4" y="5020662"/>
            <a:ext cx="52101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4944" y="5161893"/>
            <a:ext cx="459203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23103"/>
          <a:stretch>
            <a:fillRect/>
          </a:stretch>
        </p:blipFill>
        <p:spPr bwMode="auto">
          <a:xfrm>
            <a:off x="3313058" y="348155"/>
            <a:ext cx="5124450" cy="29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292" y="861684"/>
            <a:ext cx="54292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3357" y="1200643"/>
            <a:ext cx="52006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1397" y="2762579"/>
            <a:ext cx="8126796" cy="363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6455" y="1282261"/>
            <a:ext cx="7756634" cy="403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b="86198"/>
          <a:stretch>
            <a:fillRect/>
          </a:stretch>
        </p:blipFill>
        <p:spPr bwMode="auto">
          <a:xfrm>
            <a:off x="157655" y="0"/>
            <a:ext cx="7756634" cy="55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1576"/>
            <a:ext cx="4035972" cy="276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96813"/>
            <a:ext cx="3940558" cy="325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791" y="1439917"/>
            <a:ext cx="49530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b="86198"/>
          <a:stretch>
            <a:fillRect/>
          </a:stretch>
        </p:blipFill>
        <p:spPr bwMode="auto">
          <a:xfrm>
            <a:off x="157655" y="0"/>
            <a:ext cx="7756634" cy="55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742" y="809462"/>
            <a:ext cx="53244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8276" y="533236"/>
            <a:ext cx="55530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1483" y="983867"/>
            <a:ext cx="53340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98122" y="4435366"/>
            <a:ext cx="5219700" cy="226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2813" y="666750"/>
            <a:ext cx="528637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508" y="246336"/>
            <a:ext cx="50673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5546" y="0"/>
            <a:ext cx="50101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8658" y="2953406"/>
            <a:ext cx="5257800" cy="370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Oval"/>
          <p:cNvSpPr/>
          <p:nvPr/>
        </p:nvSpPr>
        <p:spPr>
          <a:xfrm>
            <a:off x="472966" y="1786759"/>
            <a:ext cx="315310" cy="2627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446690" y="4009698"/>
            <a:ext cx="315310" cy="2627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Oval"/>
          <p:cNvSpPr/>
          <p:nvPr/>
        </p:nvSpPr>
        <p:spPr>
          <a:xfrm>
            <a:off x="5996152" y="1434662"/>
            <a:ext cx="315310" cy="2627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6111766" y="4461641"/>
            <a:ext cx="315310" cy="2627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Oval"/>
          <p:cNvSpPr/>
          <p:nvPr/>
        </p:nvSpPr>
        <p:spPr>
          <a:xfrm>
            <a:off x="6111766" y="5796456"/>
            <a:ext cx="315310" cy="2627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</Words>
  <Application>Microsoft Office PowerPoint</Application>
  <PresentationFormat>Geniş ekran</PresentationFormat>
  <Paragraphs>1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Teması</vt:lpstr>
      <vt:lpstr>Öğr.Gör. Fuat Atasoy  Hafta : 4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Öğr.Gör. Fuat Atasoy  Hafta : 2</dc:title>
  <dc:creator>Fuat Atasoy</dc:creator>
  <cp:lastModifiedBy>Fuat Atasoy</cp:lastModifiedBy>
  <cp:revision>12</cp:revision>
  <dcterms:created xsi:type="dcterms:W3CDTF">2019-02-25T15:15:52Z</dcterms:created>
  <dcterms:modified xsi:type="dcterms:W3CDTF">2019-05-01T18:23:52Z</dcterms:modified>
</cp:coreProperties>
</file>