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3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3" r:id="rId3"/>
    <p:sldId id="282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3" autoAdjust="0"/>
    <p:restoredTop sz="94660"/>
  </p:normalViewPr>
  <p:slideViewPr>
    <p:cSldViewPr>
      <p:cViewPr varScale="1">
        <p:scale>
          <a:sx n="66" d="100"/>
          <a:sy n="66" d="100"/>
        </p:scale>
        <p:origin x="130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8549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263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62230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27642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85083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5545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63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4293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36714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2508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25801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46734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3697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2929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</a:t>
            </a:r>
            <a:r>
              <a:rPr lang="tr-TR" smtClean="0"/>
              <a:t>M258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6: Relational Algebra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Fundamentals of Database Systems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Elmasri-Navathe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Relational Algebra Operations</a:t>
            </a:r>
            <a:r>
              <a:rPr lang="tr-TR" sz="2400" b="1" dirty="0"/>
              <a:t> </a:t>
            </a:r>
            <a:r>
              <a:rPr lang="tr-TR" sz="2400" b="1" dirty="0" smtClean="0"/>
              <a:t>from Set Theory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UNION</a:t>
            </a:r>
          </a:p>
          <a:p>
            <a:pPr lvl="1"/>
            <a:r>
              <a:rPr lang="tr-TR" b="1" dirty="0" smtClean="0"/>
              <a:t>R </a:t>
            </a:r>
            <a:r>
              <a:rPr lang="en-US" altLang="tr-TR" dirty="0"/>
              <a:t>∪</a:t>
            </a:r>
            <a:r>
              <a:rPr lang="tr-TR" b="1" dirty="0" smtClean="0"/>
              <a:t> S</a:t>
            </a:r>
            <a:endParaRPr lang="tr-TR" b="1" dirty="0"/>
          </a:p>
          <a:p>
            <a:pPr lvl="1"/>
            <a:r>
              <a:rPr lang="tr-TR" b="1" dirty="0" smtClean="0"/>
              <a:t>Include all tuples either in R or in S</a:t>
            </a:r>
          </a:p>
          <a:p>
            <a:pPr lvl="1"/>
            <a:r>
              <a:rPr lang="tr-TR" b="1" dirty="0" smtClean="0"/>
              <a:t>Duplicate tuples are eliminated.</a:t>
            </a:r>
          </a:p>
          <a:p>
            <a:r>
              <a:rPr lang="tr-TR" b="1" dirty="0" smtClean="0"/>
              <a:t>INTERSECTION</a:t>
            </a:r>
          </a:p>
          <a:p>
            <a:pPr lvl="1"/>
            <a:r>
              <a:rPr lang="tr-TR" b="1" dirty="0" smtClean="0"/>
              <a:t>R </a:t>
            </a:r>
            <a:r>
              <a:rPr lang="en-US" altLang="tr-TR" dirty="0"/>
              <a:t>∩ </a:t>
            </a:r>
            <a:r>
              <a:rPr lang="tr-TR" b="1" dirty="0" smtClean="0"/>
              <a:t>S</a:t>
            </a:r>
          </a:p>
          <a:p>
            <a:pPr lvl="1"/>
            <a:r>
              <a:rPr lang="tr-TR" b="1" dirty="0" smtClean="0"/>
              <a:t>Include all tuples in both R and S</a:t>
            </a:r>
          </a:p>
          <a:p>
            <a:r>
              <a:rPr lang="tr-TR" b="1" dirty="0" smtClean="0"/>
              <a:t>MINUS</a:t>
            </a:r>
          </a:p>
          <a:p>
            <a:pPr lvl="1"/>
            <a:r>
              <a:rPr lang="tr-TR" b="1" dirty="0" smtClean="0"/>
              <a:t>R</a:t>
            </a:r>
            <a:r>
              <a:rPr lang="en-US" altLang="tr-TR" dirty="0"/>
              <a:t> – </a:t>
            </a:r>
            <a:r>
              <a:rPr lang="tr-TR" b="1" dirty="0" smtClean="0"/>
              <a:t>S</a:t>
            </a:r>
          </a:p>
          <a:p>
            <a:pPr lvl="1"/>
            <a:r>
              <a:rPr lang="tr-TR" b="1" dirty="0" smtClean="0"/>
              <a:t>Include all tuples that are in R but not in 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18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Relational Algebra Operations</a:t>
            </a:r>
            <a:r>
              <a:rPr lang="tr-TR" sz="2400" b="1" dirty="0"/>
              <a:t> </a:t>
            </a:r>
            <a:r>
              <a:rPr lang="tr-TR" sz="2400" b="1" dirty="0" smtClean="0"/>
              <a:t>from Set Theory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CARTESIAN PRODUCT Operation</a:t>
            </a:r>
          </a:p>
          <a:p>
            <a:pPr lvl="1"/>
            <a:r>
              <a:rPr lang="tr-TR" b="1" dirty="0" smtClean="0"/>
              <a:t>Denoted by x</a:t>
            </a:r>
          </a:p>
          <a:p>
            <a:pPr lvl="1"/>
            <a:r>
              <a:rPr lang="tr-TR" b="1" dirty="0" smtClean="0"/>
              <a:t>It is binary set operation</a:t>
            </a:r>
          </a:p>
          <a:p>
            <a:pPr lvl="1"/>
            <a:r>
              <a:rPr lang="tr-TR" b="1" dirty="0" smtClean="0"/>
              <a:t>Relations do not have to be union compatible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30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Binary Relational Operations: JOIN and DIVISION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The JOIN Operation</a:t>
            </a:r>
          </a:p>
          <a:p>
            <a:pPr lvl="1"/>
            <a:r>
              <a:rPr lang="tr-TR" b="1" dirty="0" smtClean="0"/>
              <a:t>Denoted by</a:t>
            </a:r>
          </a:p>
          <a:p>
            <a:pPr marL="365760" lvl="1" indent="0">
              <a:buNone/>
            </a:pPr>
            <a:r>
              <a:rPr lang="tr-TR" b="1" dirty="0" smtClean="0"/>
              <a:t>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600200"/>
            <a:ext cx="533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462" y="2439987"/>
            <a:ext cx="689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601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Binary Relational Operations: JOIN and DIVISION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THETA JOIN</a:t>
            </a:r>
          </a:p>
          <a:p>
            <a:r>
              <a:rPr lang="tr-TR" b="1" dirty="0" smtClean="0"/>
              <a:t>EQUIJOIN</a:t>
            </a:r>
          </a:p>
          <a:p>
            <a:r>
              <a:rPr lang="tr-TR" b="1" dirty="0" smtClean="0"/>
              <a:t>NATURAL JOIN</a:t>
            </a:r>
          </a:p>
          <a:p>
            <a:r>
              <a:rPr lang="tr-TR" b="1" dirty="0"/>
              <a:t>DIVISION Operation</a:t>
            </a:r>
          </a:p>
          <a:p>
            <a:pPr lvl="1"/>
            <a:r>
              <a:rPr lang="tr-TR" b="1" dirty="0"/>
              <a:t>Denoted by </a:t>
            </a:r>
            <a:r>
              <a:rPr lang="en-US" altLang="tr-TR" dirty="0" smtClean="0"/>
              <a:t>÷</a:t>
            </a:r>
            <a:endParaRPr lang="en-US" alt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46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000" b="1" dirty="0"/>
              <a:t>Additional Relational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Aggregate functions and grouping</a:t>
            </a:r>
          </a:p>
          <a:p>
            <a:pPr lvl="1"/>
            <a:r>
              <a:rPr lang="tr-TR" altLang="tr-TR" b="1" dirty="0" smtClean="0"/>
              <a:t>SUM, AVERAGE, MAXIMUM and MINIMUM</a:t>
            </a:r>
          </a:p>
          <a:p>
            <a:r>
              <a:rPr lang="tr-TR" altLang="tr-TR" b="1" dirty="0" smtClean="0"/>
              <a:t>Grouping</a:t>
            </a:r>
          </a:p>
          <a:p>
            <a:pPr lvl="1"/>
            <a:r>
              <a:rPr lang="tr-TR" altLang="tr-TR" b="1" dirty="0" smtClean="0"/>
              <a:t>Apply aggregate function independently to each group</a:t>
            </a:r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581400"/>
            <a:ext cx="5532438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36434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000" b="1" dirty="0"/>
              <a:t>Additional Relational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OUTER JOIN Operations</a:t>
            </a:r>
          </a:p>
          <a:p>
            <a:pPr lvl="1"/>
            <a:r>
              <a:rPr lang="tr-TR" altLang="tr-TR" b="1" dirty="0" smtClean="0"/>
              <a:t>LEFT OUTER JOIN</a:t>
            </a:r>
          </a:p>
          <a:p>
            <a:pPr lvl="1"/>
            <a:r>
              <a:rPr lang="tr-TR" altLang="tr-TR" b="1" dirty="0" smtClean="0"/>
              <a:t>RIGHT OUTER JOIN</a:t>
            </a:r>
          </a:p>
          <a:p>
            <a:pPr lvl="1"/>
            <a:r>
              <a:rPr lang="tr-TR" altLang="tr-TR" b="1" dirty="0" smtClean="0"/>
              <a:t>FULL OUTER JOIN</a:t>
            </a:r>
          </a:p>
          <a:p>
            <a:pPr lvl="1"/>
            <a:r>
              <a:rPr lang="tr-TR" altLang="tr-TR" b="1" dirty="0" smtClean="0"/>
              <a:t>Example:</a:t>
            </a:r>
          </a:p>
          <a:p>
            <a:pPr marL="365760" lvl="1" indent="0">
              <a:buNone/>
            </a:pPr>
            <a:endParaRPr lang="tr-TR" altLang="tr-TR" b="1" dirty="0" smtClean="0"/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581400"/>
            <a:ext cx="48942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49442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Outline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Unary Relational Operations: SELECT and PROJECT</a:t>
            </a:r>
          </a:p>
          <a:p>
            <a:r>
              <a:rPr lang="tr-TR" b="1" dirty="0" smtClean="0"/>
              <a:t>Relational Algebra Operations from Set Theory</a:t>
            </a:r>
          </a:p>
          <a:p>
            <a:r>
              <a:rPr lang="tr-TR" b="1" dirty="0" smtClean="0"/>
              <a:t>Binary Relational Operations: JOIN and DIVISION</a:t>
            </a:r>
          </a:p>
          <a:p>
            <a:r>
              <a:rPr lang="tr-TR" b="1" dirty="0" smtClean="0"/>
              <a:t>Additional Relational Operations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17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/>
              <a:t> Unary Relational Operations: SELECT and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SELECT Operation</a:t>
            </a:r>
          </a:p>
          <a:p>
            <a:pPr lvl="1"/>
            <a:r>
              <a:rPr lang="tr-TR" b="1" dirty="0" smtClean="0"/>
              <a:t>It produces subset of tuples from a relation that meets the selection condition.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590800"/>
            <a:ext cx="35814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48100"/>
            <a:ext cx="69326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192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/>
              <a:t> Unary Relational Operations: SELECT and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SELECT Operation</a:t>
            </a:r>
          </a:p>
          <a:p>
            <a:pPr lvl="1"/>
            <a:r>
              <a:rPr lang="tr-TR" b="1" dirty="0" smtClean="0"/>
              <a:t>The condition is applied individually to each row in the relation.</a:t>
            </a:r>
          </a:p>
          <a:p>
            <a:pPr lvl="1"/>
            <a:r>
              <a:rPr lang="tr-TR" b="1" dirty="0" smtClean="0"/>
              <a:t>If the condition returns true, the row selected.</a:t>
            </a:r>
          </a:p>
          <a:p>
            <a:pPr lvl="1"/>
            <a:r>
              <a:rPr lang="tr-TR" b="1" dirty="0" smtClean="0"/>
              <a:t>AND, OR, NOT</a:t>
            </a:r>
          </a:p>
          <a:p>
            <a:pPr lvl="1"/>
            <a:r>
              <a:rPr lang="tr-TR" b="1" dirty="0" smtClean="0"/>
              <a:t>SELECT operation is a unary operation; it is apllied to a single relation.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75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/>
              <a:t> Unary Relational Operations: SELECT and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SELECT Operation</a:t>
            </a:r>
          </a:p>
          <a:p>
            <a:pPr lvl="1"/>
            <a:r>
              <a:rPr lang="tr-TR" b="1" dirty="0" smtClean="0"/>
              <a:t>Selectivity is the fraction of tuples selected by a selection condition.</a:t>
            </a:r>
          </a:p>
          <a:p>
            <a:pPr lvl="1"/>
            <a:r>
              <a:rPr lang="tr-TR" b="1" dirty="0" smtClean="0"/>
              <a:t>SELECT operation is commutative</a:t>
            </a:r>
          </a:p>
          <a:p>
            <a:pPr lvl="1"/>
            <a:r>
              <a:rPr lang="tr-TR" b="1" dirty="0" smtClean="0"/>
              <a:t>More than one select operations can be combined using AND operation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7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/>
              <a:t> Unary Relational Operations: SELECT and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PROJECT Operation</a:t>
            </a:r>
          </a:p>
          <a:p>
            <a:pPr lvl="1"/>
            <a:r>
              <a:rPr lang="tr-TR" b="1" dirty="0" smtClean="0"/>
              <a:t>Select specified columns from table and discards the other columns</a:t>
            </a:r>
          </a:p>
          <a:p>
            <a:pPr lvl="1"/>
            <a:r>
              <a:rPr lang="tr-TR" b="1" dirty="0" smtClean="0"/>
              <a:t>Number of attributes in attribute list is called degree</a:t>
            </a:r>
          </a:p>
          <a:p>
            <a:pPr lvl="1"/>
            <a:r>
              <a:rPr lang="tr-TR" b="1" dirty="0" smtClean="0"/>
              <a:t>Result of PROJECT operation is a set of distinct tuples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65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/>
              <a:t> Unary Relational Operations: SELECT and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PROJECT AND SELECT Operations</a:t>
            </a:r>
          </a:p>
          <a:p>
            <a:pPr marL="68580" indent="0">
              <a:buNone/>
            </a:pPr>
            <a:endParaRPr lang="tr-TR" b="1" dirty="0" smtClean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072846"/>
            <a:ext cx="416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997929"/>
            <a:ext cx="456247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295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/>
              <a:t> Unary Relational Operations: SELECT and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Rename Operation</a:t>
            </a:r>
          </a:p>
          <a:p>
            <a:pPr marL="68580" indent="0">
              <a:buNone/>
            </a:pPr>
            <a:endParaRPr lang="tr-TR" b="1" dirty="0" smtClean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9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057400"/>
            <a:ext cx="6850062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803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Relational Algebra Operations</a:t>
            </a:r>
            <a:r>
              <a:rPr lang="tr-TR" sz="2400" b="1" dirty="0"/>
              <a:t> </a:t>
            </a:r>
            <a:r>
              <a:rPr lang="tr-TR" sz="2400" b="1" dirty="0" smtClean="0"/>
              <a:t>from Set Theory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UNION, INTERSECTION, MINUS</a:t>
            </a:r>
          </a:p>
          <a:p>
            <a:pPr lvl="1"/>
            <a:r>
              <a:rPr lang="tr-TR" b="1" dirty="0" smtClean="0"/>
              <a:t>They are binary operators</a:t>
            </a:r>
          </a:p>
          <a:p>
            <a:pPr lvl="1"/>
            <a:r>
              <a:rPr lang="tr-TR" b="1" dirty="0" smtClean="0"/>
              <a:t>To apply those operations, relations must have the same type of tuples</a:t>
            </a:r>
          </a:p>
          <a:p>
            <a:pPr marL="365760" lvl="1" indent="0">
              <a:buNone/>
            </a:pPr>
            <a:endParaRPr lang="tr-TR" b="1" dirty="0" smtClean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16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2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11347</TotalTime>
  <Words>412</Words>
  <Application>Microsoft Office PowerPoint</Application>
  <PresentationFormat>On-screen Show (4:3)</PresentationFormat>
  <Paragraphs>102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BLM258</vt:lpstr>
      <vt:lpstr> Outline</vt:lpstr>
      <vt:lpstr> Unary Relational Operations: SELECT and PROJECT</vt:lpstr>
      <vt:lpstr> Unary Relational Operations: SELECT and PROJECT</vt:lpstr>
      <vt:lpstr> Unary Relational Operations: SELECT and PROJECT</vt:lpstr>
      <vt:lpstr> Unary Relational Operations: SELECT and PROJECT</vt:lpstr>
      <vt:lpstr> Unary Relational Operations: SELECT and PROJECT</vt:lpstr>
      <vt:lpstr> Unary Relational Operations: SELECT and PROJECT</vt:lpstr>
      <vt:lpstr>Relational Algebra Operations from Set Theory</vt:lpstr>
      <vt:lpstr>Relational Algebra Operations from Set Theory</vt:lpstr>
      <vt:lpstr>Relational Algebra Operations from Set Theory</vt:lpstr>
      <vt:lpstr>Binary Relational Operations: JOIN and DIVISION</vt:lpstr>
      <vt:lpstr>Binary Relational Operations: JOIN and DIVISION</vt:lpstr>
      <vt:lpstr>Additional Relational Operations</vt:lpstr>
      <vt:lpstr>Additional Relational Operations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517</cp:revision>
  <dcterms:created xsi:type="dcterms:W3CDTF">2006-08-16T00:00:00Z</dcterms:created>
  <dcterms:modified xsi:type="dcterms:W3CDTF">2019-12-03T21:43:39Z</dcterms:modified>
</cp:coreProperties>
</file>