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sldIdLst>
    <p:sldId id="256" r:id="rId2"/>
    <p:sldId id="257" r:id="rId3"/>
    <p:sldId id="258" r:id="rId4"/>
    <p:sldId id="261" r:id="rId5"/>
    <p:sldId id="259" r:id="rId6"/>
    <p:sldId id="262" r:id="rId7"/>
    <p:sldId id="260"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54" d="100"/>
          <a:sy n="54" d="100"/>
        </p:scale>
        <p:origin x="108" y="13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a:xfrm>
            <a:off x="1876424" y="5410201"/>
            <a:ext cx="5124886" cy="365125"/>
          </a:xfrm>
        </p:spPr>
        <p:txBody>
          <a:bodyPr/>
          <a:lstStyle/>
          <a:p>
            <a:endParaRPr lang="tr-TR"/>
          </a:p>
        </p:txBody>
      </p:sp>
      <p:sp>
        <p:nvSpPr>
          <p:cNvPr id="6" name="Slide Number Placeholder 5"/>
          <p:cNvSpPr>
            <a:spLocks noGrp="1"/>
          </p:cNvSpPr>
          <p:nvPr>
            <p:ph type="sldNum" sz="quarter" idx="12"/>
          </p:nvPr>
        </p:nvSpPr>
        <p:spPr>
          <a:xfrm>
            <a:off x="9896911" y="5410199"/>
            <a:ext cx="771089" cy="365125"/>
          </a:xfrm>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246237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237065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74660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81985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328323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017E24A-3F5E-44CC-9948-55E2E108A554}" type="datetimeFigureOut">
              <a:rPr lang="tr-TR" smtClean="0"/>
              <a:t>17.08.2018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3409470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017E24A-3F5E-44CC-9948-55E2E108A554}" type="datetimeFigureOut">
              <a:rPr lang="tr-TR" smtClean="0"/>
              <a:t>17.08.2018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3022186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846781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151756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378890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28018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330065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17E24A-3F5E-44CC-9948-55E2E108A554}" type="datetimeFigureOut">
              <a:rPr lang="tr-TR" smtClean="0"/>
              <a:t>17.08.2018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3797448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17E24A-3F5E-44CC-9948-55E2E108A554}" type="datetimeFigureOut">
              <a:rPr lang="tr-TR" smtClean="0"/>
              <a:t>17.08.2018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301436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7E24A-3F5E-44CC-9948-55E2E108A554}" type="datetimeFigureOut">
              <a:rPr lang="tr-TR" smtClean="0"/>
              <a:t>17.08.2018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259824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78665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1337129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017E24A-3F5E-44CC-9948-55E2E108A554}" type="datetimeFigureOut">
              <a:rPr lang="tr-TR" smtClean="0"/>
              <a:t>17.08.2018</a:t>
            </a:fld>
            <a:endParaRPr lang="tr-T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7BEFF45-EA0E-4CD8-8024-B3680056BD67}" type="slidenum">
              <a:rPr lang="tr-TR" smtClean="0"/>
              <a:t>‹#›</a:t>
            </a:fld>
            <a:endParaRPr lang="tr-TR"/>
          </a:p>
        </p:txBody>
      </p:sp>
    </p:spTree>
    <p:extLst>
      <p:ext uri="{BB962C8B-B14F-4D97-AF65-F5344CB8AC3E}">
        <p14:creationId xmlns:p14="http://schemas.microsoft.com/office/powerpoint/2010/main" val="370890340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CONDUCTOMETRY	</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92473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Conductivity</a:t>
            </a:r>
            <a:endParaRPr lang="tr-TR" dirty="0"/>
          </a:p>
        </p:txBody>
      </p:sp>
      <p:sp>
        <p:nvSpPr>
          <p:cNvPr id="3" name="Content Placeholder 2"/>
          <p:cNvSpPr>
            <a:spLocks noGrp="1"/>
          </p:cNvSpPr>
          <p:nvPr>
            <p:ph idx="1"/>
          </p:nvPr>
        </p:nvSpPr>
        <p:spPr/>
        <p:txBody>
          <a:bodyPr>
            <a:normAutofit lnSpcReduction="10000"/>
          </a:bodyPr>
          <a:lstStyle/>
          <a:p>
            <a:r>
              <a:rPr lang="en-US" sz="2800" dirty="0"/>
              <a:t>Conductivity </a:t>
            </a:r>
            <a:r>
              <a:rPr lang="en-US" sz="2800" dirty="0" smtClean="0"/>
              <a:t>is </a:t>
            </a:r>
            <a:r>
              <a:rPr lang="en-US" sz="2800" dirty="0"/>
              <a:t>the measure of </a:t>
            </a:r>
            <a:r>
              <a:rPr lang="tr-TR" sz="2800" dirty="0" smtClean="0"/>
              <a:t>A</a:t>
            </a:r>
            <a:r>
              <a:rPr lang="en-US" sz="2800" dirty="0" smtClean="0"/>
              <a:t> </a:t>
            </a:r>
            <a:r>
              <a:rPr lang="en-US" sz="2800" dirty="0"/>
              <a:t>material's ability to transmit electrical current</a:t>
            </a:r>
            <a:r>
              <a:rPr lang="en-US" sz="2800" dirty="0" smtClean="0"/>
              <a:t>.</a:t>
            </a:r>
            <a:endParaRPr lang="tr-TR" sz="2800" dirty="0" smtClean="0"/>
          </a:p>
          <a:p>
            <a:endParaRPr lang="tr-TR" sz="2800" dirty="0"/>
          </a:p>
          <a:p>
            <a:r>
              <a:rPr lang="en-US" sz="2800" dirty="0" smtClean="0"/>
              <a:t> </a:t>
            </a:r>
            <a:r>
              <a:rPr lang="en-US" sz="2800" dirty="0"/>
              <a:t>C = 1 / R. </a:t>
            </a:r>
            <a:endParaRPr lang="tr-TR" sz="2800" dirty="0" smtClean="0"/>
          </a:p>
          <a:p>
            <a:endParaRPr lang="tr-TR" sz="2800" dirty="0"/>
          </a:p>
          <a:p>
            <a:r>
              <a:rPr lang="en-US" sz="2800" dirty="0" smtClean="0"/>
              <a:t>Unit</a:t>
            </a:r>
            <a:r>
              <a:rPr lang="tr-TR" sz="2800" dirty="0" smtClean="0"/>
              <a:t> of conductivity</a:t>
            </a:r>
            <a:r>
              <a:rPr lang="en-US" sz="2800" dirty="0" smtClean="0"/>
              <a:t> </a:t>
            </a:r>
            <a:r>
              <a:rPr lang="en-US" sz="2800" dirty="0"/>
              <a:t>is S.m</a:t>
            </a:r>
            <a:r>
              <a:rPr lang="en-US" sz="2800" baseline="30000" dirty="0"/>
              <a:t>-1</a:t>
            </a:r>
            <a:r>
              <a:rPr lang="en-US" sz="2800" dirty="0"/>
              <a:t>. </a:t>
            </a:r>
            <a:endParaRPr lang="tr-TR" sz="2800" dirty="0" smtClean="0"/>
          </a:p>
          <a:p>
            <a:endParaRPr lang="tr-TR" dirty="0"/>
          </a:p>
        </p:txBody>
      </p:sp>
    </p:spTree>
    <p:extLst>
      <p:ext uri="{BB962C8B-B14F-4D97-AF65-F5344CB8AC3E}">
        <p14:creationId xmlns:p14="http://schemas.microsoft.com/office/powerpoint/2010/main" val="3463233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ConductIvIty of water</a:t>
            </a:r>
            <a:endParaRPr lang="tr-TR" dirty="0"/>
          </a:p>
        </p:txBody>
      </p:sp>
      <p:sp>
        <p:nvSpPr>
          <p:cNvPr id="3" name="Content Placeholder 2"/>
          <p:cNvSpPr>
            <a:spLocks noGrp="1"/>
          </p:cNvSpPr>
          <p:nvPr>
            <p:ph idx="1"/>
          </p:nvPr>
        </p:nvSpPr>
        <p:spPr/>
        <p:txBody>
          <a:bodyPr>
            <a:normAutofit/>
          </a:bodyPr>
          <a:lstStyle/>
          <a:p>
            <a:r>
              <a:rPr lang="tr-TR" sz="3200" dirty="0" smtClean="0"/>
              <a:t>Theoretically, </a:t>
            </a:r>
            <a:r>
              <a:rPr lang="en-US" sz="3200" dirty="0"/>
              <a:t>pure water does not transmit electric </a:t>
            </a:r>
            <a:r>
              <a:rPr lang="en-US" sz="3200" dirty="0" smtClean="0"/>
              <a:t>current</a:t>
            </a:r>
            <a:r>
              <a:rPr lang="tr-TR" sz="3200" dirty="0" smtClean="0"/>
              <a:t>. Hence it does not contain ions. </a:t>
            </a:r>
          </a:p>
          <a:p>
            <a:r>
              <a:rPr lang="tr-TR" sz="3200" dirty="0" smtClean="0"/>
              <a:t>But in practice, even pure water has a concutivity value.</a:t>
            </a:r>
          </a:p>
          <a:p>
            <a:r>
              <a:rPr lang="en-US" sz="3200" dirty="0" smtClean="0"/>
              <a:t>Whether </a:t>
            </a:r>
            <a:r>
              <a:rPr lang="en-US" sz="3200" dirty="0"/>
              <a:t>or not a water is pure can be understood by looking at the conductivity value. </a:t>
            </a:r>
            <a:endParaRPr lang="tr-TR" sz="3200" dirty="0" smtClean="0"/>
          </a:p>
          <a:p>
            <a:endParaRPr lang="tr-TR" sz="3200" dirty="0"/>
          </a:p>
        </p:txBody>
      </p:sp>
    </p:spTree>
    <p:extLst>
      <p:ext uri="{BB962C8B-B14F-4D97-AF65-F5344CB8AC3E}">
        <p14:creationId xmlns:p14="http://schemas.microsoft.com/office/powerpoint/2010/main" val="126539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ConductIvIty of water</a:t>
            </a:r>
          </a:p>
        </p:txBody>
      </p:sp>
      <p:sp>
        <p:nvSpPr>
          <p:cNvPr id="3" name="Content Placeholder 2"/>
          <p:cNvSpPr>
            <a:spLocks noGrp="1"/>
          </p:cNvSpPr>
          <p:nvPr>
            <p:ph idx="1"/>
          </p:nvPr>
        </p:nvSpPr>
        <p:spPr/>
        <p:txBody>
          <a:bodyPr>
            <a:normAutofit/>
          </a:bodyPr>
          <a:lstStyle/>
          <a:p>
            <a:r>
              <a:rPr lang="en-US" sz="3200" dirty="0"/>
              <a:t>For example, when the conductivity of ultrapure water is 0.055 </a:t>
            </a:r>
            <a:r>
              <a:rPr lang="en-US" sz="3200" dirty="0" err="1"/>
              <a:t>μS</a:t>
            </a:r>
            <a:r>
              <a:rPr lang="en-US" sz="3200" dirty="0"/>
              <a:t> / cm and the conductivity of distilled water is about 0.5 </a:t>
            </a:r>
            <a:r>
              <a:rPr lang="en-US" sz="3200" dirty="0" err="1"/>
              <a:t>μS</a:t>
            </a:r>
            <a:r>
              <a:rPr lang="en-US" sz="3200" dirty="0"/>
              <a:t> / cm, this value is around 56000 </a:t>
            </a:r>
            <a:r>
              <a:rPr lang="en-US" sz="3200" dirty="0" err="1"/>
              <a:t>μS</a:t>
            </a:r>
            <a:r>
              <a:rPr lang="en-US" sz="3200" dirty="0"/>
              <a:t> / cm in seawater.</a:t>
            </a:r>
            <a:endParaRPr lang="tr-TR" sz="3200" dirty="0"/>
          </a:p>
          <a:p>
            <a:endParaRPr lang="tr-TR" sz="3200" dirty="0"/>
          </a:p>
        </p:txBody>
      </p:sp>
    </p:spTree>
    <p:extLst>
      <p:ext uri="{BB962C8B-B14F-4D97-AF65-F5344CB8AC3E}">
        <p14:creationId xmlns:p14="http://schemas.microsoft.com/office/powerpoint/2010/main" val="3153991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a:t>
            </a:r>
            <a:r>
              <a:rPr lang="tr-TR" dirty="0" smtClean="0"/>
              <a:t>onductometer</a:t>
            </a:r>
            <a:endParaRPr lang="tr-TR" dirty="0"/>
          </a:p>
        </p:txBody>
      </p:sp>
      <p:sp>
        <p:nvSpPr>
          <p:cNvPr id="3" name="Content Placeholder 2"/>
          <p:cNvSpPr>
            <a:spLocks noGrp="1"/>
          </p:cNvSpPr>
          <p:nvPr>
            <p:ph idx="1"/>
          </p:nvPr>
        </p:nvSpPr>
        <p:spPr/>
        <p:txBody>
          <a:bodyPr>
            <a:noAutofit/>
          </a:bodyPr>
          <a:lstStyle/>
          <a:p>
            <a:r>
              <a:rPr lang="en-US" sz="2800" dirty="0"/>
              <a:t>The analysis method based on the conductivity changes in the solution is called conductivity measurement (</a:t>
            </a:r>
            <a:r>
              <a:rPr lang="en-US" sz="2800" dirty="0" err="1"/>
              <a:t>conductometry</a:t>
            </a:r>
            <a:r>
              <a:rPr lang="en-US" sz="2800" dirty="0"/>
              <a:t>). The means used to measure conductivity is called a </a:t>
            </a:r>
            <a:r>
              <a:rPr lang="en-US" sz="2800" dirty="0" err="1"/>
              <a:t>conductometer</a:t>
            </a:r>
            <a:r>
              <a:rPr lang="en-US" sz="2800" dirty="0"/>
              <a:t>. </a:t>
            </a:r>
            <a:endParaRPr lang="tr-TR" sz="2800" dirty="0" smtClean="0"/>
          </a:p>
          <a:p>
            <a:endParaRPr lang="tr-TR" sz="2800" dirty="0"/>
          </a:p>
        </p:txBody>
      </p:sp>
    </p:spTree>
    <p:extLst>
      <p:ext uri="{BB962C8B-B14F-4D97-AF65-F5344CB8AC3E}">
        <p14:creationId xmlns:p14="http://schemas.microsoft.com/office/powerpoint/2010/main" val="2520201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Conductometer</a:t>
            </a:r>
          </a:p>
        </p:txBody>
      </p:sp>
      <p:sp>
        <p:nvSpPr>
          <p:cNvPr id="3" name="Content Placeholder 2"/>
          <p:cNvSpPr>
            <a:spLocks noGrp="1"/>
          </p:cNvSpPr>
          <p:nvPr>
            <p:ph idx="1"/>
          </p:nvPr>
        </p:nvSpPr>
        <p:spPr/>
        <p:txBody>
          <a:bodyPr/>
          <a:lstStyle/>
          <a:p>
            <a:r>
              <a:rPr lang="en-US" dirty="0" err="1"/>
              <a:t>Conductometer</a:t>
            </a:r>
            <a:r>
              <a:rPr lang="en-US" dirty="0"/>
              <a:t> consist of an electrical source, a conductivity cell in which the analysis solution is located, and a resistance meter. </a:t>
            </a:r>
            <a:endParaRPr lang="tr-TR" dirty="0"/>
          </a:p>
          <a:p>
            <a:r>
              <a:rPr lang="en-US" dirty="0"/>
              <a:t>Platinum electrodes coated with platinum black are usually used in the conductivity cell</a:t>
            </a:r>
            <a:r>
              <a:rPr lang="tr-TR" dirty="0"/>
              <a:t>.</a:t>
            </a:r>
          </a:p>
          <a:p>
            <a:endParaRPr lang="tr-TR" dirty="0"/>
          </a:p>
        </p:txBody>
      </p:sp>
    </p:spTree>
    <p:extLst>
      <p:ext uri="{BB962C8B-B14F-4D97-AF65-F5344CB8AC3E}">
        <p14:creationId xmlns:p14="http://schemas.microsoft.com/office/powerpoint/2010/main" val="2718629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ConductometrIc tItratIon</a:t>
            </a:r>
            <a:endParaRPr lang="tr-TR" dirty="0"/>
          </a:p>
        </p:txBody>
      </p:sp>
      <p:sp>
        <p:nvSpPr>
          <p:cNvPr id="3" name="Content Placeholder 2"/>
          <p:cNvSpPr>
            <a:spLocks noGrp="1"/>
          </p:cNvSpPr>
          <p:nvPr>
            <p:ph idx="1"/>
          </p:nvPr>
        </p:nvSpPr>
        <p:spPr/>
        <p:txBody>
          <a:bodyPr>
            <a:normAutofit/>
          </a:bodyPr>
          <a:lstStyle/>
          <a:p>
            <a:r>
              <a:rPr lang="en-US" sz="3200" dirty="0"/>
              <a:t>The concentration of the unknown concentration (analyte) is the type of titration in which the turning point is determined by using the changes in conductivity during the reaction with the known titrant. </a:t>
            </a:r>
            <a:endParaRPr lang="tr-TR" sz="3200" dirty="0" smtClean="0"/>
          </a:p>
          <a:p>
            <a:endParaRPr lang="tr-TR" sz="3200" dirty="0"/>
          </a:p>
        </p:txBody>
      </p:sp>
    </p:spTree>
    <p:extLst>
      <p:ext uri="{BB962C8B-B14F-4D97-AF65-F5344CB8AC3E}">
        <p14:creationId xmlns:p14="http://schemas.microsoft.com/office/powerpoint/2010/main" val="1263638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ConductometrIc tItratIon</a:t>
            </a:r>
          </a:p>
        </p:txBody>
      </p:sp>
      <p:sp>
        <p:nvSpPr>
          <p:cNvPr id="3" name="Content Placeholder 2"/>
          <p:cNvSpPr>
            <a:spLocks noGrp="1"/>
          </p:cNvSpPr>
          <p:nvPr>
            <p:ph idx="1"/>
          </p:nvPr>
        </p:nvSpPr>
        <p:spPr/>
        <p:txBody>
          <a:bodyPr>
            <a:normAutofit/>
          </a:bodyPr>
          <a:lstStyle/>
          <a:p>
            <a:r>
              <a:rPr lang="en-US" sz="3200" dirty="0" err="1"/>
              <a:t>Conductometric</a:t>
            </a:r>
            <a:r>
              <a:rPr lang="en-US" sz="3200" dirty="0"/>
              <a:t> titration is one of the most suitable methods which are widely used in the analysis of dark colored or unclear solutions and in precipitation reactions.</a:t>
            </a:r>
            <a:endParaRPr lang="tr-TR" sz="3200" dirty="0"/>
          </a:p>
          <a:p>
            <a:endParaRPr lang="tr-TR" sz="3200" dirty="0"/>
          </a:p>
        </p:txBody>
      </p:sp>
    </p:spTree>
    <p:extLst>
      <p:ext uri="{BB962C8B-B14F-4D97-AF65-F5344CB8AC3E}">
        <p14:creationId xmlns:p14="http://schemas.microsoft.com/office/powerpoint/2010/main" val="28496895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8</TotalTime>
  <Words>252</Words>
  <Application>Microsoft Office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Trebuchet MS</vt:lpstr>
      <vt:lpstr>Tw Cen MT</vt:lpstr>
      <vt:lpstr>Circuit</vt:lpstr>
      <vt:lpstr>CONDUCTOMETRY </vt:lpstr>
      <vt:lpstr>Conductivity</vt:lpstr>
      <vt:lpstr>ConductIvIty of water</vt:lpstr>
      <vt:lpstr>ConductIvIty of water</vt:lpstr>
      <vt:lpstr>Conductometer</vt:lpstr>
      <vt:lpstr>Conductometer</vt:lpstr>
      <vt:lpstr>ConductometrIc tItratIon</vt:lpstr>
      <vt:lpstr>ConductometrIc tItratIon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CONDUCTOMETRY </dc:title>
  <dc:creator>Ceren Ertekin</dc:creator>
  <cp:lastModifiedBy>Ceren Ertekin</cp:lastModifiedBy>
  <cp:revision>2</cp:revision>
  <dcterms:created xsi:type="dcterms:W3CDTF">2018-08-17T08:36:52Z</dcterms:created>
  <dcterms:modified xsi:type="dcterms:W3CDTF">2018-08-17T09:01:09Z</dcterms:modified>
</cp:coreProperties>
</file>