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65" r:id="rId6"/>
    <p:sldId id="261" r:id="rId7"/>
    <p:sldId id="258" r:id="rId8"/>
    <p:sldId id="259" r:id="rId9"/>
    <p:sldId id="263" r:id="rId10"/>
    <p:sldId id="264" r:id="rId11"/>
    <p:sldId id="260" r:id="rId12"/>
    <p:sldId id="262"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17" name="16 Altbilgi Yer Tutucusu"/>
          <p:cNvSpPr>
            <a:spLocks noGrp="1"/>
          </p:cNvSpPr>
          <p:nvPr>
            <p:ph type="ftr" sz="quarter" idx="11"/>
          </p:nvPr>
        </p:nvSpPr>
        <p:spPr/>
        <p:txBody>
          <a:bodyPr/>
          <a:lstStyle/>
          <a:p>
            <a:endParaRPr lang="tr-TR">
              <a:solidFill>
                <a:prstClr val="white">
                  <a:shade val="50000"/>
                </a:prstClr>
              </a:solidFill>
            </a:endParaRPr>
          </a:p>
        </p:txBody>
      </p:sp>
      <p:sp>
        <p:nvSpPr>
          <p:cNvPr id="29" name="2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extLst>
      <p:ext uri="{BB962C8B-B14F-4D97-AF65-F5344CB8AC3E}">
        <p14:creationId xmlns:p14="http://schemas.microsoft.com/office/powerpoint/2010/main" val="314280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01673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a:xfrm>
            <a:off x="7924800" y="6416675"/>
            <a:ext cx="762000" cy="365125"/>
          </a:xfrm>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14897812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23825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8" name="7 Altbilgi Yer Tutucusu"/>
          <p:cNvSpPr>
            <a:spLocks noGrp="1"/>
          </p:cNvSpPr>
          <p:nvPr>
            <p:ph type="ftr" sz="quarter" idx="11"/>
          </p:nvPr>
        </p:nvSpPr>
        <p:spPr/>
        <p:txBody>
          <a:bodyPr/>
          <a:lstStyle/>
          <a:p>
            <a:endParaRPr lang="tr-TR">
              <a:solidFill>
                <a:prstClr val="white">
                  <a:shade val="50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407919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4" name="3 Altbilgi Yer Tutucusu"/>
          <p:cNvSpPr>
            <a:spLocks noGrp="1"/>
          </p:cNvSpPr>
          <p:nvPr>
            <p:ph type="ftr" sz="quarter" idx="11"/>
          </p:nvPr>
        </p:nvSpPr>
        <p:spPr/>
        <p:txBody>
          <a:bodyPr/>
          <a:lstStyle/>
          <a:p>
            <a:endParaRPr lang="tr-TR">
              <a:solidFill>
                <a:prstClr val="white">
                  <a:shade val="50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345924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11"/>
          </p:nvPr>
        </p:nvSpPr>
        <p:spPr/>
        <p:txBody>
          <a:bodyPr/>
          <a:lstStyle/>
          <a:p>
            <a:endParaRPr lang="tr-TR">
              <a:solidFill>
                <a:prstClr val="white">
                  <a:shade val="50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992739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59108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4161759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078666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523054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17" name="16 Altbilgi Yer Tutucusu"/>
          <p:cNvSpPr>
            <a:spLocks noGrp="1"/>
          </p:cNvSpPr>
          <p:nvPr>
            <p:ph type="ftr" sz="quarter" idx="11"/>
          </p:nvPr>
        </p:nvSpPr>
        <p:spPr/>
        <p:txBody>
          <a:bodyPr/>
          <a:lstStyle/>
          <a:p>
            <a:endParaRPr lang="tr-TR">
              <a:solidFill>
                <a:prstClr val="white">
                  <a:shade val="50000"/>
                </a:prstClr>
              </a:solidFill>
            </a:endParaRPr>
          </a:p>
        </p:txBody>
      </p:sp>
      <p:sp>
        <p:nvSpPr>
          <p:cNvPr id="29" name="2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extLst>
      <p:ext uri="{BB962C8B-B14F-4D97-AF65-F5344CB8AC3E}">
        <p14:creationId xmlns:p14="http://schemas.microsoft.com/office/powerpoint/2010/main" val="621057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510194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a:xfrm>
            <a:off x="7924800" y="6416675"/>
            <a:ext cx="762000" cy="365125"/>
          </a:xfrm>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400142525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629970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8" name="7 Altbilgi Yer Tutucusu"/>
          <p:cNvSpPr>
            <a:spLocks noGrp="1"/>
          </p:cNvSpPr>
          <p:nvPr>
            <p:ph type="ftr" sz="quarter" idx="11"/>
          </p:nvPr>
        </p:nvSpPr>
        <p:spPr/>
        <p:txBody>
          <a:bodyPr/>
          <a:lstStyle/>
          <a:p>
            <a:endParaRPr lang="tr-TR">
              <a:solidFill>
                <a:prstClr val="white">
                  <a:shade val="50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953716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4" name="3 Altbilgi Yer Tutucusu"/>
          <p:cNvSpPr>
            <a:spLocks noGrp="1"/>
          </p:cNvSpPr>
          <p:nvPr>
            <p:ph type="ftr" sz="quarter" idx="11"/>
          </p:nvPr>
        </p:nvSpPr>
        <p:spPr/>
        <p:txBody>
          <a:bodyPr/>
          <a:lstStyle/>
          <a:p>
            <a:endParaRPr lang="tr-TR">
              <a:solidFill>
                <a:prstClr val="white">
                  <a:shade val="50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032162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11"/>
          </p:nvPr>
        </p:nvSpPr>
        <p:spPr/>
        <p:txBody>
          <a:bodyPr/>
          <a:lstStyle/>
          <a:p>
            <a:endParaRPr lang="tr-TR">
              <a:solidFill>
                <a:prstClr val="white">
                  <a:shade val="50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427385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761911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778773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727698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00040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05.02.2020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solidFill>
                <a:prstClr val="white">
                  <a:shade val="50000"/>
                </a:prstClr>
              </a:solidFill>
            </a:endParaRP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5230087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solidFill>
                <a:prstClr val="white">
                  <a:shade val="50000"/>
                </a:prstClr>
              </a:solidFill>
            </a:endParaRP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99182795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en-US" dirty="0" err="1">
                <a:solidFill>
                  <a:srgbClr val="000000"/>
                </a:solidFill>
                <a:latin typeface="Times New Roman"/>
                <a:ea typeface="Calibri"/>
              </a:rPr>
              <a:t>Göl</a:t>
            </a:r>
            <a:r>
              <a:rPr lang="en-US" dirty="0">
                <a:solidFill>
                  <a:srgbClr val="000000"/>
                </a:solidFill>
                <a:latin typeface="Times New Roman"/>
                <a:ea typeface="Calibri"/>
              </a:rPr>
              <a:t> </a:t>
            </a:r>
            <a:r>
              <a:rPr lang="en-US" dirty="0" err="1">
                <a:solidFill>
                  <a:srgbClr val="000000"/>
                </a:solidFill>
                <a:latin typeface="Times New Roman"/>
                <a:ea typeface="Calibri"/>
              </a:rPr>
              <a:t>seviyesi</a:t>
            </a:r>
            <a:r>
              <a:rPr lang="en-US" dirty="0">
                <a:solidFill>
                  <a:srgbClr val="000000"/>
                </a:solidFill>
                <a:latin typeface="Times New Roman"/>
                <a:ea typeface="Calibri"/>
              </a:rPr>
              <a:t> </a:t>
            </a:r>
            <a:r>
              <a:rPr lang="en-US" dirty="0" err="1">
                <a:solidFill>
                  <a:srgbClr val="000000"/>
                </a:solidFill>
                <a:latin typeface="Times New Roman"/>
                <a:ea typeface="Calibri"/>
              </a:rPr>
              <a:t>değişimleri</a:t>
            </a:r>
            <a:endParaRPr lang="en-US" dirty="0"/>
          </a:p>
        </p:txBody>
      </p:sp>
      <p:sp>
        <p:nvSpPr>
          <p:cNvPr id="3" name="Alt Başlık 2"/>
          <p:cNvSpPr>
            <a:spLocks noGrp="1"/>
          </p:cNvSpPr>
          <p:nvPr>
            <p:ph type="subTitle" idx="1"/>
          </p:nvPr>
        </p:nvSpPr>
        <p:spPr/>
        <p:txBody>
          <a:bodyPr/>
          <a:lstStyle/>
          <a:p>
            <a:r>
              <a:rPr lang="tr-TR" dirty="0" smtClean="0">
                <a:solidFill>
                  <a:srgbClr val="FF0000"/>
                </a:solidFill>
              </a:rPr>
              <a:t>10. Hafta</a:t>
            </a:r>
            <a:endParaRPr lang="en-US" dirty="0">
              <a:solidFill>
                <a:srgbClr val="FF0000"/>
              </a:solidFill>
            </a:endParaRPr>
          </a:p>
        </p:txBody>
      </p:sp>
    </p:spTree>
    <p:extLst>
      <p:ext uri="{BB962C8B-B14F-4D97-AF65-F5344CB8AC3E}">
        <p14:creationId xmlns:p14="http://schemas.microsoft.com/office/powerpoint/2010/main" val="1105386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Suğla</a:t>
            </a:r>
            <a:r>
              <a:rPr lang="tr-TR" dirty="0" smtClean="0"/>
              <a:t> gölü kıyısı</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40606" y="1600200"/>
            <a:ext cx="7062788" cy="4708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tr-TR" dirty="0" err="1" smtClean="0"/>
              <a:t>Kuvaterner’de</a:t>
            </a:r>
            <a:r>
              <a:rPr lang="tr-TR" dirty="0" smtClean="0"/>
              <a:t> iklim değişimine bağlı olarak göl seviyeleri de değişmiştir. Bu değişimlerden Afrika ve Ortadoğu’daki göllerin tepkileri jeomorfolojik verilerle saptanmıştır. Türkiye’deki göller de bu iklim değişimlerinden etkilenmiştir. İç ve Batı Anadolu’da yer alan göllerin seviyeleri buzul çağlarında yükselirken, sıcak evrelerde alçalmıştır. Bugün olmayan </a:t>
            </a:r>
            <a:r>
              <a:rPr lang="tr-TR" dirty="0" err="1" smtClean="0"/>
              <a:t>paleo</a:t>
            </a:r>
            <a:r>
              <a:rPr lang="tr-TR" dirty="0" smtClean="0"/>
              <a:t>-Konya gölü son buzul çağında  GÖ. 27-21 bin yıl arasında, Konya’dan Ereğli’ye kadar </a:t>
            </a:r>
            <a:r>
              <a:rPr lang="tr-TR" dirty="0"/>
              <a:t>tüm Konya ovasını </a:t>
            </a:r>
            <a:r>
              <a:rPr lang="tr-TR" dirty="0" smtClean="0"/>
              <a:t>kaplayan ve </a:t>
            </a:r>
            <a:r>
              <a:rPr lang="tr-TR" dirty="0"/>
              <a:t>derinliği 20 m civarında </a:t>
            </a:r>
            <a:r>
              <a:rPr lang="tr-TR" dirty="0" smtClean="0"/>
              <a:t>olan bir halindeydi. Benzer şekilde Tuz Gölünün seviyesinin de bugünkünden 16 m kadar yüksek bir seviyeye sahip olduğu ileri sürülmüştür. Buzul çağı sonra değişen iklim koşullarına bağlı olarak ve özellikle artan </a:t>
            </a:r>
            <a:r>
              <a:rPr lang="tr-TR" dirty="0"/>
              <a:t>buharlaşma miktarına </a:t>
            </a:r>
            <a:r>
              <a:rPr lang="tr-TR" dirty="0" smtClean="0"/>
              <a:t>göl seviyeleri alçalmış veya bazı göller kurumuştur. </a:t>
            </a:r>
          </a:p>
        </p:txBody>
      </p:sp>
    </p:spTree>
    <p:extLst>
      <p:ext uri="{BB962C8B-B14F-4D97-AF65-F5344CB8AC3E}">
        <p14:creationId xmlns:p14="http://schemas.microsoft.com/office/powerpoint/2010/main" val="389647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Göl seviyelerindeki değişimleri:</a:t>
            </a:r>
          </a:p>
          <a:p>
            <a:pPr marL="0" indent="0">
              <a:buNone/>
            </a:pPr>
            <a:r>
              <a:rPr lang="tr-TR" dirty="0" smtClean="0"/>
              <a:t>Sondaj </a:t>
            </a:r>
            <a:r>
              <a:rPr lang="tr-TR" dirty="0" err="1" smtClean="0"/>
              <a:t>sedimanlarından</a:t>
            </a:r>
            <a:r>
              <a:rPr lang="tr-TR" dirty="0" smtClean="0"/>
              <a:t> yapılacak oksijen izotop ve biyolojik kayıtlarla</a:t>
            </a:r>
          </a:p>
          <a:p>
            <a:pPr marL="0" indent="0">
              <a:buNone/>
            </a:pPr>
            <a:r>
              <a:rPr lang="tr-TR" dirty="0" smtClean="0"/>
              <a:t>Göl sekileriyle, plaj depolarıyla</a:t>
            </a:r>
          </a:p>
          <a:p>
            <a:pPr marL="0" indent="0">
              <a:buNone/>
            </a:pPr>
            <a:r>
              <a:rPr lang="tr-TR" dirty="0" smtClean="0"/>
              <a:t>Yükselmiş </a:t>
            </a:r>
            <a:r>
              <a:rPr lang="tr-TR" dirty="0" err="1" smtClean="0"/>
              <a:t>abrazyon</a:t>
            </a:r>
            <a:r>
              <a:rPr lang="tr-TR" dirty="0" smtClean="0"/>
              <a:t> platformlarıyla</a:t>
            </a:r>
          </a:p>
          <a:p>
            <a:pPr marL="0" indent="0">
              <a:buNone/>
            </a:pPr>
            <a:r>
              <a:rPr lang="tr-TR" dirty="0" smtClean="0"/>
              <a:t>Yükselmiş çentiklerle</a:t>
            </a:r>
          </a:p>
          <a:p>
            <a:pPr marL="0" indent="0">
              <a:buNone/>
            </a:pPr>
            <a:r>
              <a:rPr lang="tr-TR" dirty="0" smtClean="0"/>
              <a:t>Yükselmiş kıyı çizgileriyle </a:t>
            </a:r>
            <a:r>
              <a:rPr lang="tr-TR" dirty="0" err="1" smtClean="0"/>
              <a:t>saptayabiliiz</a:t>
            </a:r>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en-US" dirty="0"/>
          </a:p>
        </p:txBody>
      </p:sp>
    </p:spTree>
    <p:extLst>
      <p:ext uri="{BB962C8B-B14F-4D97-AF65-F5344CB8AC3E}">
        <p14:creationId xmlns:p14="http://schemas.microsoft.com/office/powerpoint/2010/main" val="175230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l="8608" t="8587" r="8607" b="35728"/>
          <a:stretch>
            <a:fillRect/>
          </a:stretch>
        </p:blipFill>
        <p:spPr bwMode="auto">
          <a:xfrm>
            <a:off x="827584" y="0"/>
            <a:ext cx="7632848" cy="6678742"/>
          </a:xfrm>
          <a:prstGeom prst="rect">
            <a:avLst/>
          </a:prstGeom>
          <a:noFill/>
          <a:ln w="9525">
            <a:noFill/>
            <a:miter lim="800000"/>
            <a:headEnd/>
            <a:tailEnd/>
          </a:ln>
        </p:spPr>
      </p:pic>
    </p:spTree>
    <p:extLst>
      <p:ext uri="{BB962C8B-B14F-4D97-AF65-F5344CB8AC3E}">
        <p14:creationId xmlns:p14="http://schemas.microsoft.com/office/powerpoint/2010/main" val="294525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asaüstü Bilgisayar Aralık 2012\Kuvaterner\Kuvaterner ders notu\Polen Türkiye\Figure 6.jpg"/>
          <p:cNvPicPr>
            <a:picLocks noGrp="1" noChangeAspect="1" noChangeArrowheads="1"/>
          </p:cNvPicPr>
          <p:nvPr>
            <p:ph idx="1"/>
          </p:nvPr>
        </p:nvPicPr>
        <p:blipFill>
          <a:blip r:embed="rId2" cstate="print"/>
          <a:srcRect/>
          <a:stretch>
            <a:fillRect/>
          </a:stretch>
        </p:blipFill>
        <p:spPr bwMode="auto">
          <a:xfrm>
            <a:off x="178340" y="980728"/>
            <a:ext cx="8965660" cy="5651023"/>
          </a:xfrm>
          <a:prstGeom prst="rect">
            <a:avLst/>
          </a:prstGeom>
          <a:noFill/>
        </p:spPr>
      </p:pic>
      <p:sp>
        <p:nvSpPr>
          <p:cNvPr id="3" name="2 Dikdörtgen"/>
          <p:cNvSpPr/>
          <p:nvPr/>
        </p:nvSpPr>
        <p:spPr>
          <a:xfrm>
            <a:off x="611560" y="1"/>
            <a:ext cx="7776864" cy="923330"/>
          </a:xfrm>
          <a:prstGeom prst="rect">
            <a:avLst/>
          </a:prstGeom>
        </p:spPr>
        <p:txBody>
          <a:bodyPr wrap="square">
            <a:spAutoFit/>
          </a:bodyPr>
          <a:lstStyle/>
          <a:p>
            <a:r>
              <a:rPr lang="en-US" dirty="0" err="1" smtClean="0"/>
              <a:t>Şenkul</a:t>
            </a:r>
            <a:r>
              <a:rPr lang="en-US" dirty="0" smtClean="0"/>
              <a:t>, Ç., </a:t>
            </a:r>
            <a:r>
              <a:rPr lang="en-US" b="1" dirty="0" smtClean="0"/>
              <a:t>Doğan, U</a:t>
            </a:r>
            <a:r>
              <a:rPr lang="en-US" dirty="0" smtClean="0"/>
              <a:t>., 2013. Vegetation and climate of Anatolia and adjacent regions during the Last Glacial period. Quaternary International 302, 110-122.</a:t>
            </a:r>
            <a:endParaRPr lang="tr-TR" dirty="0"/>
          </a:p>
        </p:txBody>
      </p:sp>
    </p:spTree>
    <p:extLst>
      <p:ext uri="{BB962C8B-B14F-4D97-AF65-F5344CB8AC3E}">
        <p14:creationId xmlns:p14="http://schemas.microsoft.com/office/powerpoint/2010/main" val="3997287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solidFill>
                  <a:schemeClr val="tx1"/>
                </a:solidFill>
              </a:rPr>
              <a:t>Paleo</a:t>
            </a:r>
            <a:r>
              <a:rPr lang="tr-TR" dirty="0" smtClean="0">
                <a:solidFill>
                  <a:schemeClr val="tx1"/>
                </a:solidFill>
              </a:rPr>
              <a:t>-Konya gölü kıyı depoları</a:t>
            </a:r>
            <a:endParaRPr lang="tr-TR" dirty="0">
              <a:solidFill>
                <a:schemeClr val="tx1"/>
              </a:solidFill>
            </a:endParaRPr>
          </a:p>
        </p:txBody>
      </p:sp>
      <p:sp>
        <p:nvSpPr>
          <p:cNvPr id="3" name="2 İçerik Yer Tutucusu"/>
          <p:cNvSpPr>
            <a:spLocks noGrp="1"/>
          </p:cNvSpPr>
          <p:nvPr>
            <p:ph idx="1"/>
          </p:nvPr>
        </p:nvSpPr>
        <p:spPr/>
        <p:txBody>
          <a:bodyPr/>
          <a:lstStyle/>
          <a:p>
            <a:endParaRPr lang="tr-TR"/>
          </a:p>
        </p:txBody>
      </p:sp>
      <p:pic>
        <p:nvPicPr>
          <p:cNvPr id="1026" name="Picture 2" descr="I:\Masaüstü Bilgisayar Aralık 2012\2011\Beyşehir gezi 2011\Ugur Dogan 1\DSC_0060.JPG"/>
          <p:cNvPicPr>
            <a:picLocks noChangeAspect="1" noChangeArrowheads="1"/>
          </p:cNvPicPr>
          <p:nvPr/>
        </p:nvPicPr>
        <p:blipFill>
          <a:blip r:embed="rId2" cstate="print"/>
          <a:srcRect/>
          <a:stretch>
            <a:fillRect/>
          </a:stretch>
        </p:blipFill>
        <p:spPr bwMode="auto">
          <a:xfrm>
            <a:off x="0" y="1124744"/>
            <a:ext cx="9144000" cy="6079787"/>
          </a:xfrm>
          <a:prstGeom prst="rect">
            <a:avLst/>
          </a:prstGeom>
          <a:noFill/>
        </p:spPr>
      </p:pic>
    </p:spTree>
    <p:extLst>
      <p:ext uri="{BB962C8B-B14F-4D97-AF65-F5344CB8AC3E}">
        <p14:creationId xmlns:p14="http://schemas.microsoft.com/office/powerpoint/2010/main" val="1485180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I:\Kestel Konya 2017\korkutetli-ugur\101D5300\DSC_0189.JPG"/>
          <p:cNvPicPr>
            <a:picLocks noGrp="1" noChangeAspect="1" noChangeArrowheads="1"/>
          </p:cNvPicPr>
          <p:nvPr>
            <p:ph idx="1"/>
          </p:nvPr>
        </p:nvPicPr>
        <p:blipFill>
          <a:blip r:embed="rId2" cstate="print"/>
          <a:srcRect/>
          <a:stretch>
            <a:fillRect/>
          </a:stretch>
        </p:blipFill>
        <p:spPr bwMode="auto">
          <a:xfrm>
            <a:off x="3386" y="260648"/>
            <a:ext cx="9140614" cy="609374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I:\Kestel Konya 2017\korkutetli-ugur\101D5300\DSC_0119.JPG"/>
          <p:cNvPicPr>
            <a:picLocks noGrp="1" noChangeAspect="1" noChangeArrowheads="1"/>
          </p:cNvPicPr>
          <p:nvPr>
            <p:ph idx="1"/>
          </p:nvPr>
        </p:nvPicPr>
        <p:blipFill>
          <a:blip r:embed="rId2" cstate="print"/>
          <a:srcRect/>
          <a:stretch>
            <a:fillRect/>
          </a:stretch>
        </p:blipFill>
        <p:spPr bwMode="auto">
          <a:xfrm>
            <a:off x="111398" y="980727"/>
            <a:ext cx="8925098" cy="595006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3074" name="Picture 2" descr="I:\Masaüstü Bilgisayar Aralık 2012\Notbook\UD-D\tüm foto 1\van foto\van 258.jpg"/>
          <p:cNvPicPr>
            <a:picLocks noChangeAspect="1" noChangeArrowheads="1"/>
          </p:cNvPicPr>
          <p:nvPr/>
        </p:nvPicPr>
        <p:blipFill>
          <a:blip r:embed="rId2" cstate="print"/>
          <a:srcRect/>
          <a:stretch>
            <a:fillRect/>
          </a:stretch>
        </p:blipFill>
        <p:spPr bwMode="auto">
          <a:xfrm>
            <a:off x="-108520" y="1052736"/>
            <a:ext cx="9144000" cy="6079787"/>
          </a:xfrm>
          <a:prstGeom prst="rect">
            <a:avLst/>
          </a:prstGeom>
          <a:noFill/>
        </p:spPr>
      </p:pic>
      <p:sp>
        <p:nvSpPr>
          <p:cNvPr id="5" name="1 Başlık"/>
          <p:cNvSpPr txBox="1">
            <a:spLocks/>
          </p:cNvSpPr>
          <p:nvPr/>
        </p:nvSpPr>
        <p:spPr>
          <a:xfrm>
            <a:off x="609600" y="-90264"/>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tr-TR" dirty="0" smtClean="0">
                <a:solidFill>
                  <a:schemeClr val="tx1"/>
                </a:solidFill>
              </a:rPr>
              <a:t>Van gölü sekileri</a:t>
            </a:r>
            <a:endParaRPr lang="tr-TR" dirty="0">
              <a:solidFill>
                <a:schemeClr val="tx1"/>
              </a:solidFill>
            </a:endParaRPr>
          </a:p>
        </p:txBody>
      </p:sp>
    </p:spTree>
    <p:extLst>
      <p:ext uri="{BB962C8B-B14F-4D97-AF65-F5344CB8AC3E}">
        <p14:creationId xmlns:p14="http://schemas.microsoft.com/office/powerpoint/2010/main" val="121270149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üve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Güve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160</Words>
  <Application>Microsoft Office PowerPoint</Application>
  <PresentationFormat>Ekran Gösterisi (4:3)</PresentationFormat>
  <Paragraphs>35</Paragraphs>
  <Slides>10</Slides>
  <Notes>0</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Ofis Teması</vt:lpstr>
      <vt:lpstr>Güven</vt:lpstr>
      <vt:lpstr>1_Güven</vt:lpstr>
      <vt:lpstr>Göl seviyesi değişimleri</vt:lpstr>
      <vt:lpstr>PowerPoint Sunusu</vt:lpstr>
      <vt:lpstr>PowerPoint Sunusu</vt:lpstr>
      <vt:lpstr>PowerPoint Sunusu</vt:lpstr>
      <vt:lpstr>PowerPoint Sunusu</vt:lpstr>
      <vt:lpstr>Paleo-Konya gölü kıyı depoları</vt:lpstr>
      <vt:lpstr>PowerPoint Sunusu</vt:lpstr>
      <vt:lpstr>PowerPoint Sunusu</vt:lpstr>
      <vt:lpstr>PowerPoint Sunusu</vt:lpstr>
      <vt:lpstr>Suğla gölü kıyısı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Göl seviyesi değişimleri</dc:title>
  <dc:creator>Kullanıcı</dc:creator>
  <cp:lastModifiedBy>Kullanıcı</cp:lastModifiedBy>
  <cp:revision>5</cp:revision>
  <dcterms:created xsi:type="dcterms:W3CDTF">2020-01-30T19:23:59Z</dcterms:created>
  <dcterms:modified xsi:type="dcterms:W3CDTF">2020-02-05T19:40:34Z</dcterms:modified>
</cp:coreProperties>
</file>