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4" r:id="rId2"/>
    <p:sldId id="385" r:id="rId3"/>
    <p:sldId id="386" r:id="rId4"/>
    <p:sldId id="387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660"/>
  </p:normalViewPr>
  <p:slideViewPr>
    <p:cSldViewPr snapToGrid="0">
      <p:cViewPr varScale="1">
        <p:scale>
          <a:sx n="91" d="100"/>
          <a:sy n="91" d="100"/>
        </p:scale>
        <p:origin x="3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489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578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07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0264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9045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5149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2166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44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18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51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7248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555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V.Basic ve programlama-41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Dizi Değişkenler</a:t>
            </a:r>
            <a:endParaRPr lang="tr-TR" b="1" dirty="0"/>
          </a:p>
          <a:p>
            <a:pPr marL="0" indent="0">
              <a:buNone/>
            </a:pPr>
            <a:r>
              <a:rPr lang="tr-TR" dirty="0"/>
              <a:t>Aynı türdeki veri grubunun tümünü aynı isimle bellekte tutmaya yarar. Grubun her bir elemanına dizinin elemanı denilir. Her bir elemanı temsil eden bir numara vardır.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Örnek:</a:t>
            </a:r>
          </a:p>
          <a:p>
            <a:pPr marL="0" indent="0">
              <a:buNone/>
            </a:pPr>
            <a:r>
              <a:rPr lang="tr-TR" dirty="0"/>
              <a:t>Dim sayi(14) as </a:t>
            </a:r>
            <a:r>
              <a:rPr lang="tr-TR" dirty="0" smtClean="0"/>
              <a:t>integer		</a:t>
            </a:r>
            <a:r>
              <a:rPr lang="tr-TR" sz="2000" dirty="0" smtClean="0"/>
              <a:t>-&gt; ismi sayi olan 14 adet değişken tanımlandı</a:t>
            </a:r>
          </a:p>
          <a:p>
            <a:pPr marL="0" indent="0">
              <a:buNone/>
            </a:pPr>
            <a:r>
              <a:rPr lang="tr-TR" dirty="0" smtClean="0"/>
              <a:t>Örnek:</a:t>
            </a:r>
          </a:p>
          <a:p>
            <a:pPr marL="0" indent="0">
              <a:buNone/>
            </a:pPr>
            <a:r>
              <a:rPr lang="tr-TR" dirty="0"/>
              <a:t>Dim </a:t>
            </a:r>
            <a:r>
              <a:rPr lang="tr-TR" dirty="0" smtClean="0"/>
              <a:t>adi(10) </a:t>
            </a:r>
            <a:r>
              <a:rPr lang="tr-TR" dirty="0"/>
              <a:t>as </a:t>
            </a:r>
            <a:r>
              <a:rPr lang="tr-TR" dirty="0" smtClean="0"/>
              <a:t>string		</a:t>
            </a:r>
            <a:r>
              <a:rPr lang="tr-TR" dirty="0"/>
              <a:t> </a:t>
            </a:r>
            <a:r>
              <a:rPr lang="tr-TR" sz="2000" dirty="0"/>
              <a:t>-&gt; ismi </a:t>
            </a:r>
            <a:r>
              <a:rPr lang="tr-TR" sz="2000" dirty="0" smtClean="0"/>
              <a:t>adi </a:t>
            </a:r>
            <a:r>
              <a:rPr lang="tr-TR" sz="2000" dirty="0"/>
              <a:t>olan </a:t>
            </a:r>
            <a:r>
              <a:rPr lang="tr-TR" sz="2000" dirty="0" smtClean="0"/>
              <a:t>10 </a:t>
            </a:r>
            <a:r>
              <a:rPr lang="tr-TR" sz="2000" dirty="0"/>
              <a:t>adet değişken tanımlandı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61545" y="40990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61545" y="3636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6952" y="19056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477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V.Basic ve programlama-42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Dizi Değişkenler</a:t>
            </a:r>
            <a:endParaRPr lang="tr-TR" b="1" dirty="0"/>
          </a:p>
          <a:p>
            <a:pPr marL="0" indent="0">
              <a:buNone/>
            </a:pPr>
            <a:r>
              <a:rPr lang="tr-TR" dirty="0" smtClean="0"/>
              <a:t>Örnek:</a:t>
            </a:r>
          </a:p>
          <a:p>
            <a:pPr marL="0" indent="0">
              <a:buNone/>
            </a:pPr>
            <a:r>
              <a:rPr lang="tr-TR" dirty="0" smtClean="0"/>
              <a:t>Rastgele üretilen 10 sayıyı dizi değişkene atayınız.</a:t>
            </a:r>
          </a:p>
          <a:p>
            <a:pPr marL="0" indent="0">
              <a:buNone/>
            </a:pPr>
            <a:r>
              <a:rPr lang="tr-TR" dirty="0" smtClean="0"/>
              <a:t>Çözüm:</a:t>
            </a:r>
          </a:p>
          <a:p>
            <a:pPr marL="0" indent="0">
              <a:buNone/>
            </a:pPr>
            <a:r>
              <a:rPr lang="tr-TR" dirty="0" smtClean="0"/>
              <a:t>Dim sayi(10) as double</a:t>
            </a:r>
          </a:p>
          <a:p>
            <a:pPr marL="0" indent="0">
              <a:buNone/>
            </a:pPr>
            <a:r>
              <a:rPr lang="tr-TR" dirty="0" smtClean="0"/>
              <a:t>For i=1 To 10</a:t>
            </a:r>
          </a:p>
          <a:p>
            <a:pPr marL="0" indent="0">
              <a:buNone/>
            </a:pPr>
            <a:r>
              <a:rPr lang="tr-TR" dirty="0" smtClean="0"/>
              <a:t>Sayi(i)=rnd</a:t>
            </a:r>
          </a:p>
          <a:p>
            <a:pPr marL="0" indent="0">
              <a:buNone/>
            </a:pPr>
            <a:r>
              <a:rPr lang="tr-TR" dirty="0" smtClean="0"/>
              <a:t>Next i</a:t>
            </a:r>
            <a:endParaRPr lang="tr-TR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61545" y="40990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61545" y="3636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6952" y="19056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135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V.Basic ve </a:t>
            </a:r>
            <a:r>
              <a:rPr lang="tr-TR" dirty="0" smtClean="0"/>
              <a:t>programlama-42 uygulama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Uygulama : </a:t>
            </a:r>
          </a:p>
          <a:p>
            <a:pPr marL="514350" indent="-514350">
              <a:buAutoNum type="alphaLcParenR"/>
            </a:pPr>
            <a:r>
              <a:rPr lang="tr-TR" dirty="0" smtClean="0"/>
              <a:t>Rastgele üretilen 50 sayı üreterek diziye aktarınız,</a:t>
            </a:r>
          </a:p>
          <a:p>
            <a:pPr marL="514350" indent="-514350">
              <a:buAutoNum type="alphaLcParenR"/>
            </a:pPr>
            <a:r>
              <a:rPr lang="tr-TR" dirty="0" smtClean="0"/>
              <a:t>Bu sayıların </a:t>
            </a:r>
            <a:r>
              <a:rPr lang="tr-TR" dirty="0"/>
              <a:t> ortalamasını </a:t>
            </a:r>
            <a:r>
              <a:rPr lang="tr-TR" dirty="0" smtClean="0"/>
              <a:t>bulunuz</a:t>
            </a:r>
          </a:p>
          <a:p>
            <a:pPr marL="514350" indent="-514350">
              <a:buAutoNum type="alphaLcParenR"/>
            </a:pPr>
            <a:r>
              <a:rPr lang="tr-TR" dirty="0" smtClean="0"/>
              <a:t>Ortalamanın altında kalan sayıları ekrana yazdırınız.</a:t>
            </a:r>
          </a:p>
          <a:p>
            <a:pPr marL="514350" indent="-514350">
              <a:buAutoNum type="alphaLcParenR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3620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V.Basic ve </a:t>
            </a:r>
            <a:r>
              <a:rPr lang="tr-TR" dirty="0" smtClean="0"/>
              <a:t>programlama-42_2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Değişkenlerim Faaliyet alanı:</a:t>
            </a:r>
          </a:p>
          <a:p>
            <a:pPr marL="0" indent="0">
              <a:buNone/>
            </a:pPr>
            <a:r>
              <a:rPr lang="tr-TR" dirty="0" smtClean="0"/>
              <a:t>Değişkenler tanımlandıkları alt programda geçerlidir. Bu alt programın çalışması bittiğinde değişkenlerde bellekten silinir. Bu değişkenler yerel değişken olarak adlandırılır.</a:t>
            </a:r>
          </a:p>
          <a:p>
            <a:pPr marL="0" indent="0">
              <a:buNone/>
            </a:pPr>
            <a:r>
              <a:rPr lang="tr-TR" smtClean="0"/>
              <a:t>Değişken farklı alt programlardan erişilecekse bunlara global değişken denir ve yaşam süreleri ana program kapatılıncaya kadar sürer.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2511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143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V.Basic ve programlama-41</vt:lpstr>
      <vt:lpstr>V.Basic ve programlama-42</vt:lpstr>
      <vt:lpstr>V.Basic ve programlama-42 uygulama</vt:lpstr>
      <vt:lpstr>V.Basic ve programlama-42_2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AST205 Bilgisayar Programlama</dc:title>
  <dc:creator>Yahya</dc:creator>
  <cp:lastModifiedBy>Yahya</cp:lastModifiedBy>
  <cp:revision>131</cp:revision>
  <dcterms:created xsi:type="dcterms:W3CDTF">2018-03-21T13:03:14Z</dcterms:created>
  <dcterms:modified xsi:type="dcterms:W3CDTF">2018-05-11T14:12:23Z</dcterms:modified>
</cp:coreProperties>
</file>