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67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35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74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11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93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56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59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580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41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93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33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771FF-2B40-4AF8-8888-957D4FD1BBA9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C7A-D765-489F-B0E3-5647CA31BA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76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Emniyet noktası oluşturma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solidFill>
                  <a:srgbClr val="002060"/>
                </a:solidFill>
              </a:rPr>
              <a:t>Buz kazması veya  buz aleti,</a:t>
            </a:r>
          </a:p>
          <a:p>
            <a:pPr marL="514350" indent="-514350" algn="just">
              <a:buFont typeface="+mj-lt"/>
              <a:buAutoNum type="arabicPeriod"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solidFill>
                  <a:srgbClr val="002060"/>
                </a:solidFill>
              </a:rPr>
              <a:t>Kar emniyet plakası,</a:t>
            </a:r>
          </a:p>
          <a:p>
            <a:pPr marL="514350" indent="-514350" algn="just">
              <a:buFont typeface="+mj-lt"/>
              <a:buAutoNum type="arabicPeriod"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solidFill>
                  <a:srgbClr val="002060"/>
                </a:solidFill>
              </a:rPr>
              <a:t>Kar kazığı,</a:t>
            </a:r>
          </a:p>
          <a:p>
            <a:pPr marL="514350" indent="-514350" algn="just">
              <a:buFont typeface="+mj-lt"/>
              <a:buAutoNum type="arabicPeriod"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solidFill>
                  <a:srgbClr val="002060"/>
                </a:solidFill>
              </a:rPr>
              <a:t>Kar babası,</a:t>
            </a:r>
          </a:p>
          <a:p>
            <a:pPr marL="514350" indent="-514350" algn="just">
              <a:buFont typeface="+mj-lt"/>
              <a:buAutoNum type="arabicPeriod"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>
                <a:solidFill>
                  <a:srgbClr val="002060"/>
                </a:solidFill>
              </a:rPr>
              <a:t>Kara gömülen herhangi bir cisim.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C40F-F9E8-4686-8D8B-A83B4C308876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589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5. Kara gömülen herhangi bir cisim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Deadman olarak da bilinir. Kara gömülen her türlü katı cismin emniyet noktası olarak kullanılmasıdır.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Sırt çantası, içi kar dolu eldivenler, kayaklar belki de siz?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DFE2-0E14-49B6-93D1-E2F06B70F2EC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879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5. Kara gömülen herhangi bir cisim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Kullanılan nesnenin sığacağı bir çukur kazın. Nesnenin ağırlık merkezinden bir perlonu çekiş yönüne dik uzatın.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Nesnenin üstünü karla kapatın ve karı ezin.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E0F72-8D2B-42F7-8816-E65FAB30AB02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262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Tırmanış Teknikleri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316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tırmanışı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Sert kar ve buz yüzeylerinde, donmuş şelalelerde yapılan tırmanıştır.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Kaya tırmanışına benzer ancak daha tehlikelidir.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Buz tırmanışı kaya tırmanışı ve kar tırmanışı iyice öğrenildikten sonra yapılması gereken bir beceridir.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52EA9-D28F-44CA-BE78-34F5FC5F77D8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84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Bazı kar, buz ve kaya tırmanış dereceleri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50º kar = 35º buz,</a:t>
            </a: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60º kar = 40º buz,</a:t>
            </a: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80º kar = 75º buz = II-V+ = 5.0-5.7  </a:t>
            </a:r>
            <a:r>
              <a:rPr lang="tr-TR" dirty="0" err="1" smtClean="0">
                <a:solidFill>
                  <a:srgbClr val="002060"/>
                </a:solidFill>
              </a:rPr>
              <a:t>Yosemite</a:t>
            </a:r>
            <a:r>
              <a:rPr lang="tr-TR" dirty="0" smtClean="0">
                <a:solidFill>
                  <a:srgbClr val="002060"/>
                </a:solidFill>
              </a:rPr>
              <a:t> (Y)</a:t>
            </a: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90º kar = 85º buz = V+-VI = 5.8-5.9  Y</a:t>
            </a: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Negatif korniş = 90º buz = VI+-VII = 5.10 Y</a:t>
            </a: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90º ve çok ince buz = VII+-VIII = 5.11 Y</a:t>
            </a: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95º buz = negatif miks etap = VIII+ = 5.12 Y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15C4-C31D-42A5-89D4-B3E533994DA1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872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Buzda kramponsuz ilerleme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Kısa ve yatık buz kulvarları buz kazmasının kaşığıyla iz açarak yürünebilir.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Yine kazmanın sivri ucu destek için kullanılabilir.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Eğer kazmanız da yoksa sivri bir taş ile basamak yaratın.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 ve krampon olmadan tırmanış yapmayın!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43E8-C523-4CA8-B2F0-8A6E37AC5C86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074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Buzda kramponla ilerleme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Yamacın dikliğinden korkup yamaca doğru yatmayın. Dengenizi daha kolay kaybedersiniz.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Krampon ile çok uzun veya kısa adımlar atmayın.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Kramponlarınızı diğer malzemelerden uzak tutun.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Kendinize ve diğer tırmanıcılara zarar vermeyin.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E1842-1403-49E9-90C3-DBE7AE3AE46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521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Buzda kramponla ilerleme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Fransız ve Alman teknikleri,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Önemli olan nerede hangisinin kullanılacağının bilmektir.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3F77-009B-4969-8321-5FEBDF1621F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486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Fransız tekniği (</a:t>
            </a:r>
            <a:r>
              <a:rPr lang="tr-TR" dirty="0" err="1" smtClean="0">
                <a:solidFill>
                  <a:srgbClr val="FF0000"/>
                </a:solidFill>
              </a:rPr>
              <a:t>flat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footing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Kramponun tüm dişleri yüzeye yatay olarak temas eder.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Az eğimli yamaçlarda (en çok 45 – 55º) kullanışlıdır.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25D5-0630-4797-8953-B1084D1544D6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841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Fransız tekniği (</a:t>
            </a:r>
            <a:r>
              <a:rPr lang="tr-TR" dirty="0" err="1" smtClean="0">
                <a:solidFill>
                  <a:srgbClr val="FF0000"/>
                </a:solidFill>
              </a:rPr>
              <a:t>flat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footing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Daha az yorulmaya neden olur.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Az eğimli tırmanışlar sırasında ayaklar iki yana açık ve uçları yukarı gösterir, dizler hafif bükülüdür ve yamaç dik çıkılır.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65774-7576-4DEA-82BE-7B756825E0EF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7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Buz kazması veya  buz aleti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a) Kazma-ayakkabı emniyeti: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Kazmayı dik bir şekilde kara saplayın ve ipi sapın arkasından geçirin.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Kazmanın üzerine veya yanına da ayağınızla basın.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411E5-75F4-46FF-94BA-D1AED01188EC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709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Fransız tekniği (</a:t>
            </a:r>
            <a:r>
              <a:rPr lang="tr-TR" dirty="0" err="1" smtClean="0">
                <a:solidFill>
                  <a:srgbClr val="FF0000"/>
                </a:solidFill>
              </a:rPr>
              <a:t>flat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footing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Etap dikleştikçe, iki ayak da tek tarafa bakar. Yine tüm dişler yüzeye temas eder.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Dizler bükülüdür ve ayaklardan biri her adımda diğerinin önüne alınır.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44F6-FEBD-4FA7-B972-0402F03FAACF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808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Alman tekniği (</a:t>
            </a:r>
            <a:r>
              <a:rPr lang="tr-TR" dirty="0" err="1" smtClean="0">
                <a:solidFill>
                  <a:srgbClr val="FF0000"/>
                </a:solidFill>
              </a:rPr>
              <a:t>front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pointing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1910 yılında Oscar </a:t>
            </a:r>
            <a:r>
              <a:rPr lang="tr-TR" dirty="0" err="1" smtClean="0">
                <a:solidFill>
                  <a:srgbClr val="002060"/>
                </a:solidFill>
              </a:rPr>
              <a:t>Eckenstein</a:t>
            </a:r>
            <a:r>
              <a:rPr lang="tr-TR" dirty="0" smtClean="0">
                <a:solidFill>
                  <a:srgbClr val="002060"/>
                </a:solidFill>
              </a:rPr>
              <a:t> tarafından ilk kez kramponlara ön dişler takılmıştır.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teknikte öndeki iki diş ve onun alt-arkasında bulunan dişler kullanılır.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Buza saplamak için atılan tekmeler çok sert veya yumuşak olmamalıdır.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AD8EF-7726-41CC-ACCF-43441DA0AF3B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302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Alman tekniği (</a:t>
            </a:r>
            <a:r>
              <a:rPr lang="tr-TR" dirty="0" err="1" smtClean="0">
                <a:solidFill>
                  <a:srgbClr val="FF0000"/>
                </a:solidFill>
              </a:rPr>
              <a:t>front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pointing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Genel olarak; dizler bükülü, kalça yüzeye yakın, </a:t>
            </a:r>
            <a:r>
              <a:rPr lang="tr-TR" sz="3000" dirty="0" err="1">
                <a:solidFill>
                  <a:srgbClr val="002060"/>
                </a:solidFill>
              </a:rPr>
              <a:t>aksiyal</a:t>
            </a:r>
            <a:r>
              <a:rPr lang="tr-TR" sz="3000" dirty="0">
                <a:solidFill>
                  <a:srgbClr val="002060"/>
                </a:solidFill>
              </a:rPr>
              <a:t> bölge ve kollar biraz geridedir.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Ayaklar omuz hizasında açık olmalıdır.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Ayak bilekleri bükülü olmamalıdır.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637E-E9CE-446F-BBC5-56CE5E74F21D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536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Alman tekniği (</a:t>
            </a:r>
            <a:r>
              <a:rPr lang="tr-TR" dirty="0" err="1" smtClean="0">
                <a:solidFill>
                  <a:srgbClr val="FF0000"/>
                </a:solidFill>
              </a:rPr>
              <a:t>front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pointing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İki krampon ve bir kazma kullanıyorsanız üç aletten ikisi iyi saplanmadan diğer nokta hareket ettirilmemelidir.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83087-07A3-4BD6-951F-E1F459153518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7710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Karışık teknikler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En çok kullanılanı ‘‘saat üç konumu’’dur.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yöntemde tek ayak Alman diğeri de Fransız tekniği kullanır.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Orta eğimlerde kullanılır. 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Alman tekniği kadar yorucu değildir.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0496-10FF-41DB-AD72-74EA6CDA8118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5055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kazması kullanımı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Her iki teknikte de düşük eğimlerde kazma, kafasından tutulur ve kaşık kısmı öndedir.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Eğim arttıkça kazmaya bağımlılık artar. Alt ucu yere saplıdır ve bir el alttan diğer el üstten kazmayı kavrar. Buna ‘çapraz kazma konumu’ denir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yöntemler daha çok Fransız tekniği ile kullanılmaktadır.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4D533-BC97-4B4E-B50B-F1716D6F4DC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508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kazması kullanımı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Eğim arttıkça kazma tek el ile kafasından kavranıp göğüs hizasında yüzeye saplanır. Buna ‘‘alçak bıçak konumu’’ denir.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Kazmayı tek el ile kafasından kavrayıp ulaşabileceğiniz en üst noktaya saplarsanız bu ‘‘yüksek bıçak konumu’’dur.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teknikler neredeyse sadece Alman tekniği ile kullanılır.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B61A-B231-4641-B765-9245274955DD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009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kazması kullanımı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Dik buz ve şelale tırmanışlarında çift kazma ile uygulanan ‘‘kazma askı konumu’’ vardır.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Her iki elde de kısa buz aleti vardır. Aletler alt uçlarından tutulurlar.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 yöntem Alman tekniği ile kullanılır.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7BED-443C-4CA5-A246-ADBE7DE11E2A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6508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Dik buz ve donmuş şelale tırmanışı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Donmuş şelaleler, bünyesinde hava içeren yeni oluşumlardır. Bu nedenle daha kırılganlardır.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Daima Alman tekniği ve iki buz aleti kullanılır.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Buz aleti bilek bükülmeden, yüzeye dik bir açıyla saplanmalıdır.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Buzul ve şelale buzlarında iyi bir vuruşla 2-3 cm kadar buza saplanmaktadır.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CF584-437D-4311-A7A2-7E91AE9743BB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051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Dik buz ve donmuş şelale tırmanışı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Buz aletleri sapından yukarı doğru kanırtılınca yerlerinden kolayca çıkarlar.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Çıkmaz ise kaşık kısmına vurulabilir. Ancak alet sağa veya sola doğru zorlanmamalıdır, uç kırılabilir.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D163E-E93D-4378-BD7E-85D0FBA7FBCA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87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Buz kazması veya  buz aleti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b) Kazma-karabina emniyeti: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Kara dik saplı kazmanın kafasına veya buraya geçirdiğiniz bir perlona karabina takıp emniyet alabilirsiniz.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Yarım kazık düğümü kullanmak kontrolü artıracaktır.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38FCD-BA50-46AE-A042-31AB59AF7ABB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0014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Dik buz ve donmuş şelale tırmanışı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Az hamleyle çok yol almaya çalışın, ancak hamle mesafesi dengeyi bozacak kadar kısa veya uzun olmamalıdır.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Yarı açık kol ile başın biraz üzerine saplanmalıdır.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Özellikle buzun bombelerine, girintilerine saplanır.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7B3A2-55E4-4E66-ADF0-08B7760FC479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5026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Dik buz ve donmuş şelale tırmanışı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Düz buz yüzeyleri güvenli, kırılgan yapılar ise güvensizdir.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Tırmanış sırasında ağırlık daha çok bacaklarda olmalıdır.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Tehlikeli pasajlar hemen geçilmelidir.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1ECCF-A5A6-48AC-960B-24B5C0CA7039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4570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Dik buz ve donmuş şelale tırmanışı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Emniyet noktaları için kaya yüzeyi (varsa) tercih edilmelidir.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Hava ısısındaki değişimler ve fiziki yapı farklılıkları beklenmeyen kırılmalara neden olabilir!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 tür yerlerde çığ tehlikesine dikkat edin.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Tırmanış için sabahın erken saatlerini tercih edin.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6FA-9531-4CDE-8F24-B5440D19E7BB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2125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Buzda emniyet alma yöntemleri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4402832" cy="4525963"/>
          </a:xfrm>
        </p:spPr>
        <p:txBody>
          <a:bodyPr>
            <a:normAutofit/>
          </a:bodyPr>
          <a:lstStyle/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Buz babası,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r>
              <a:rPr lang="tr-TR" sz="3000" dirty="0">
                <a:solidFill>
                  <a:srgbClr val="002060"/>
                </a:solidFill>
              </a:rPr>
              <a:t>Doğal emniyet noktaları,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Buz vidası,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77498" y="3753544"/>
            <a:ext cx="4038982" cy="2843808"/>
          </a:xfrm>
        </p:spPr>
        <p:txBody>
          <a:bodyPr>
            <a:noAutofit/>
          </a:bodyPr>
          <a:lstStyle/>
          <a:p>
            <a:r>
              <a:rPr lang="tr-TR" sz="3000" dirty="0">
                <a:solidFill>
                  <a:srgbClr val="002060"/>
                </a:solidFill>
              </a:rPr>
              <a:t>Buz sikkesi,</a:t>
            </a:r>
          </a:p>
          <a:p>
            <a:endParaRPr lang="tr-TR" sz="3000" dirty="0">
              <a:solidFill>
                <a:srgbClr val="002060"/>
              </a:solidFill>
            </a:endParaRPr>
          </a:p>
          <a:p>
            <a:r>
              <a:rPr lang="tr-TR" sz="3000" dirty="0">
                <a:solidFill>
                  <a:srgbClr val="002060"/>
                </a:solidFill>
              </a:rPr>
              <a:t>Buz kancası,</a:t>
            </a:r>
          </a:p>
          <a:p>
            <a:endParaRPr lang="tr-TR" sz="3000" dirty="0">
              <a:solidFill>
                <a:srgbClr val="002060"/>
              </a:solidFill>
            </a:endParaRPr>
          </a:p>
          <a:p>
            <a:r>
              <a:rPr lang="tr-TR" sz="3000" dirty="0">
                <a:solidFill>
                  <a:srgbClr val="002060"/>
                </a:solidFill>
              </a:rPr>
              <a:t>Abalakov V istasyonu.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C9BBB-BE37-4211-A044-39D7043B377E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744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babası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Kazmanın kaşığı ile sert buzda 20-25 cm derinliğinde 70 cm uzunluğunda ve 50 cm genişliğinde damla şeklinde bir kanal açın.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Perlon ve yardımcı ip ile istasyon kurulur.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Buz babası büyüdükçe çekeri de artar.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848E4-BA10-4469-A3FA-16175CF3098C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4428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babası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Ancak çekeri her zaman tek yönlüdür.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Mümkünse bir kazma veya buz vidası ile  desteklenmelidir.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D2AF-4D37-448F-A1A8-4700D10A033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2979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Doğal emniyet noktaları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Buz üzerinde kendiliğinden oluşmuş babalar, kum saatleri bulunabilir.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bu noktalara tam olarak güvenmeyin.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F5CF-1704-4A05-98BB-E5B02782743E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0663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vidası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Sağlam buz yüzeyinde oldukça güvenilirdirler.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Alaşım malzemeden yapılmış ortası delik ve ucunda karabina girmek için deliği olan yapıdadırlar.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Ortalama uzunlukları 20-25 cm’dir.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83C60-4230-4E7D-86A7-52C2B2EF1ECE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2812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vidası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İlk olarak sert buza ulaşana kadar 25 cm çapında bir genişlik kazmanın kaşığı ile kazılır.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Vidanın alt ucu yüzeye dik tutularak birkaç kazma darbesi ile yüzeye saplanır.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Sonra vida, askısı buza dayanıncaya kadar çevrilir.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Vidanın gözü yani karabina deliği aşağı bakıyor olmalıdır.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01E54-169F-4504-88AA-13F49217A9D3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5790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vidası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Çevirme işlem sırasında fazla buz ortadaki delikten dışarı çıkacaktır.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Eğer vida sonuna kadar buza saplanmaz ise girdiği son noktaya perlon ile üzengi düğümü atıp buradan karabina takabilirsiniz.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Böyle durumlarda şok emici perlon kullanabilirsiniz.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1236F-3732-40DD-BF0C-5338902FFD8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898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Buz kazması veya  buz aleti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c) Kazma-bel emniyeti: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Kara dik saplanmış kazmayla kendinizi sabitleyip, yüzünüzü aşağı dönüp ayaklarınızı da kara saplayın. Kazma sistemin </a:t>
            </a:r>
            <a:r>
              <a:rPr lang="tr-TR" sz="3000" dirty="0" err="1">
                <a:solidFill>
                  <a:srgbClr val="002060"/>
                </a:solidFill>
              </a:rPr>
              <a:t>back</a:t>
            </a:r>
            <a:r>
              <a:rPr lang="tr-TR" sz="3000" dirty="0">
                <a:solidFill>
                  <a:srgbClr val="002060"/>
                </a:solidFill>
              </a:rPr>
              <a:t>-</a:t>
            </a:r>
            <a:r>
              <a:rPr lang="tr-TR" sz="3000" dirty="0" err="1">
                <a:solidFill>
                  <a:srgbClr val="002060"/>
                </a:solidFill>
              </a:rPr>
              <a:t>up’ı</a:t>
            </a:r>
            <a:r>
              <a:rPr lang="tr-TR" sz="3000" dirty="0">
                <a:solidFill>
                  <a:srgbClr val="002060"/>
                </a:solidFill>
              </a:rPr>
              <a:t> olacaktır.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Bunu ayakta da yapabilirsiniz.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07D5-198C-450B-B20F-975B24FC0C9C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4996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vidası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Buz vidaları ile alınan istasyonlar erimeye karşı önlem olsun diye kar ile desteklenmelidir.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Buz vidasıyla istasyon alırken iki vida arası en az 50 cm olmalıdır.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A3DF-957B-4B34-9972-B07AB26796DC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9694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sikkesi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Eski tip buz sikkeleri buzu çatlattıklarından dolayı artık kullanılmamaktadır.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‘</a:t>
            </a:r>
            <a:r>
              <a:rPr lang="tr-TR" sz="3000" dirty="0" err="1">
                <a:solidFill>
                  <a:srgbClr val="002060"/>
                </a:solidFill>
              </a:rPr>
              <a:t>Snarg</a:t>
            </a:r>
            <a:r>
              <a:rPr lang="tr-TR" sz="3000" dirty="0">
                <a:solidFill>
                  <a:srgbClr val="002060"/>
                </a:solidFill>
              </a:rPr>
              <a:t>’ denilen modern buz sikkeleri ise buzu, vida gibi dışarı atarlar.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Bazıları ise (pound in) yarısına kadar çakılır ve sonra vida gibi çevrilerek buza yerleştirilir.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3F84-9FBA-4C25-937A-55B439F4681B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304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Buz kancası (</a:t>
            </a:r>
            <a:r>
              <a:rPr lang="tr-TR" dirty="0" err="1" smtClean="0">
                <a:solidFill>
                  <a:srgbClr val="FF0000"/>
                </a:solidFill>
              </a:rPr>
              <a:t>fifi</a:t>
            </a:r>
            <a:r>
              <a:rPr lang="tr-TR" dirty="0" smtClean="0">
                <a:solidFill>
                  <a:srgbClr val="FF0000"/>
                </a:solidFill>
              </a:rPr>
              <a:t>, çengel)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 da modern sikkeler gibi buza çabucak çakılarak tırmanıcıyı rahatlatır.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Bunlar ana emniyet noktası olarak kullanılmazlar.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Yalnızca aşağı çekerleri vardır.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EE6F-C7DD-49FD-9A99-61406ABD4901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7682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Abalakov V istasyonu (</a:t>
            </a:r>
            <a:r>
              <a:rPr lang="tr-TR" dirty="0" err="1" smtClean="0">
                <a:solidFill>
                  <a:srgbClr val="FF0000"/>
                </a:solidFill>
              </a:rPr>
              <a:t>Vitaly</a:t>
            </a:r>
            <a:r>
              <a:rPr lang="tr-TR" dirty="0" smtClean="0">
                <a:solidFill>
                  <a:srgbClr val="FF0000"/>
                </a:solidFill>
              </a:rPr>
              <a:t> Abalakov)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Çok güvenli, basit ve ucuz bir iniş yöntemidir.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Düzgün yapılırsa ve buz da sağlamsa ortalama çekeri 10 KN kadardır.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C861-0DF4-46FB-9995-D116DBA368F3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62203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Abalakov V istasyonu (</a:t>
            </a:r>
            <a:r>
              <a:rPr lang="tr-TR" dirty="0" err="1" smtClean="0">
                <a:solidFill>
                  <a:srgbClr val="FF0000"/>
                </a:solidFill>
              </a:rPr>
              <a:t>Vitaly</a:t>
            </a:r>
            <a:r>
              <a:rPr lang="tr-TR" dirty="0" smtClean="0">
                <a:solidFill>
                  <a:srgbClr val="FF0000"/>
                </a:solidFill>
              </a:rPr>
              <a:t> Abalakov)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Vidalar arası mesafe arttıkça istasyonun güvenirliği de artar.</a:t>
            </a:r>
          </a:p>
          <a:p>
            <a:pPr lvl="1" algn="just"/>
            <a:endParaRPr lang="tr-TR" sz="3000" dirty="0">
              <a:solidFill>
                <a:srgbClr val="002060"/>
              </a:solidFill>
            </a:endParaRPr>
          </a:p>
          <a:p>
            <a:pPr lvl="1" algn="just"/>
            <a:r>
              <a:rPr lang="tr-TR" sz="2600" dirty="0">
                <a:solidFill>
                  <a:srgbClr val="002060"/>
                </a:solidFill>
              </a:rPr>
              <a:t>10 cm mesafe ile 6-7 KN</a:t>
            </a:r>
          </a:p>
          <a:p>
            <a:pPr lvl="1" algn="just"/>
            <a:r>
              <a:rPr lang="tr-TR" sz="2600" dirty="0">
                <a:solidFill>
                  <a:srgbClr val="002060"/>
                </a:solidFill>
              </a:rPr>
              <a:t>15 cm mesafe ile 10-11 KN</a:t>
            </a:r>
          </a:p>
          <a:p>
            <a:pPr lvl="1" algn="just"/>
            <a:r>
              <a:rPr lang="tr-TR" sz="2600" dirty="0">
                <a:solidFill>
                  <a:srgbClr val="002060"/>
                </a:solidFill>
              </a:rPr>
              <a:t>20 cm mesafe ile 12 KN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26DA-5C56-423F-A4A5-FB9E5612FDED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4837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Abalakov V istasyonu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Malzemeler;</a:t>
            </a:r>
          </a:p>
          <a:p>
            <a:pPr lvl="1" algn="just"/>
            <a:endParaRPr lang="tr-TR" dirty="0" smtClean="0">
              <a:solidFill>
                <a:srgbClr val="002060"/>
              </a:solidFill>
            </a:endParaRPr>
          </a:p>
          <a:p>
            <a:pPr lvl="1" algn="just"/>
            <a:r>
              <a:rPr lang="tr-TR" dirty="0" smtClean="0">
                <a:solidFill>
                  <a:srgbClr val="002060"/>
                </a:solidFill>
              </a:rPr>
              <a:t>18-20 cm’lik buz vidası</a:t>
            </a:r>
          </a:p>
          <a:p>
            <a:pPr lvl="1" algn="just"/>
            <a:r>
              <a:rPr lang="tr-TR" dirty="0" smtClean="0">
                <a:solidFill>
                  <a:srgbClr val="002060"/>
                </a:solidFill>
              </a:rPr>
              <a:t>20 cm uzunluğunda Abalakov teli veya ucu kıvrık ince tel,</a:t>
            </a:r>
          </a:p>
          <a:p>
            <a:pPr lvl="1" algn="just"/>
            <a:r>
              <a:rPr lang="tr-TR" dirty="0" smtClean="0">
                <a:solidFill>
                  <a:srgbClr val="002060"/>
                </a:solidFill>
              </a:rPr>
              <a:t>perlon veya 7-8 mm çapında yardımcı ip.</a:t>
            </a:r>
          </a:p>
          <a:p>
            <a:pPr lvl="1"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Buz içinde V şeklini oluşturacak iki delik açılır.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Delikler buz vidasıyla ve 40-50º açıyla kazılmalıdır.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26D7-FCF1-4ACE-AFC2-DE163CD18F30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5999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Abalakov V istasyonu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Perlon veya yardımcı ipi kanalın sonuna kadar itin.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Sonra diğer kanaldan telin ucu ile dışarı çıkartın.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Uçları birleştirin.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Böylece hiç malzeme bırakmadan iniş yapabilirsiniz.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EBE0A-58AC-49C2-AC01-55741A4DEF64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4541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Ara ve ana emniyet noktaları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Ara emniyet almak çok zordur.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Genellikle de vida veya sikke kullanılır.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yine de 50 m’lik mesafede ancak 4-6 ara emniyet noktası oluşturulmaktadır.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422E-46C8-43C5-931C-68279F0C6009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5491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Ara ve ana emniyet noktaları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İki kazma ile tırmanıcı kendini askı emniyetine alır ve elleri boşta kalır.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Böylece buz vidası çift el ile sıkılabilir.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Veya kişi tek eliyle bir kazmayı tutarken boşta kalan diğer eli ile emniyet noktası oluşturur.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yöntem daha hızlı ancak daha yorucudur ve daha fazla deneyim gerektirir.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4BDE1-45D3-4E2D-B8C0-BC5C50B3B177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82838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Ara ve ana emniyet noktaları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İstasyonların tırmanış kulvarının görece yan tarafında olması tercih edilir.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Ana emniyet noktaları en az iki noktalı olmalıdır.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İki nokta arası en az 50 cm olmalıdır.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4F22F-4865-4FC1-B38D-F2EA293DC6ED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894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 Buz kazması veya  buz aleti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d) Kazma-T emniyeti: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Kara T şekilli derin bir çukur kazın ve </a:t>
            </a:r>
            <a:r>
              <a:rPr lang="tr-TR" dirty="0" err="1" smtClean="0">
                <a:solidFill>
                  <a:srgbClr val="002060"/>
                </a:solidFill>
              </a:rPr>
              <a:t>T’nin</a:t>
            </a:r>
            <a:r>
              <a:rPr lang="tr-TR" dirty="0" smtClean="0">
                <a:solidFill>
                  <a:srgbClr val="002060"/>
                </a:solidFill>
              </a:rPr>
              <a:t> üst ucuna kazmayı yatırın. Kazmanın ağırlık merkezinden bir perlon bağlayıp bunu </a:t>
            </a:r>
            <a:r>
              <a:rPr lang="tr-TR" dirty="0" err="1" smtClean="0">
                <a:solidFill>
                  <a:srgbClr val="002060"/>
                </a:solidFill>
              </a:rPr>
              <a:t>T’nin</a:t>
            </a:r>
            <a:r>
              <a:rPr lang="tr-TR" dirty="0" smtClean="0">
                <a:solidFill>
                  <a:srgbClr val="002060"/>
                </a:solidFill>
              </a:rPr>
              <a:t> dik ve alta bakan ucundan çıkarın.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Çukuru karla tekrar kapatıp, enine yatan kazmanın önüne dik bir kazma çakarsanız, emniyet sağlamlaşır.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A1F94-018D-4EC1-B0CA-01EFF43E7F41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9924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Ara ve ana emniyet noktaları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İstasyonlar her zaman güvenli ve her yöne çekerli olmalıdır.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Ana emniyetler için buz vidası, buz sikkesi, Abalakov V istasyonu kullanılmalıdır.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Lider artçının emniyetini alırken, ana istasyonun 0.5 m yanına ve yukarısına tek bir emniyet noktası alıp artçıdan gelen ipi buradan geçirmek emniyet alma işini daha güvenli hale getirecektir.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04178-A23B-4967-B01C-C8E086143C40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316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2. Kar emniyet plakası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Sert karda (ilkbahar) en çok işe yarayan yöntemdir.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Çelik telli bağlantısı olan ve çeşitli şekillerde üretilen bu plakalar, aşağı çekme yönünden 40º kadar açılı ve iç bükey kısmı yamaca bakacak şekilde yerleştirilir.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Önemli olan çelik telin çekme yönüne dik yerleştirilmesidir.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9536E-3305-4A1D-A434-27B3CAAEB086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531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3. Kar kazığı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Geniş yüzeyli, belirli aralıklarla bağlantı delikleri olan ve sadece çakılarak girdikleri sert karda kullanılabilen aletlerdir.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İdeal kullanımı çekiş yönüne göre 135º kadar ters yönde çakıldığı hallerdir.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Hareketli emniyetlerde ve sabit hatlarda oldukça kullanışlıdır.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6B27-945F-403F-AF04-E4F56AB9DC9F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53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4. Kar babası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38400" y="1447800"/>
            <a:ext cx="7772400" cy="5077544"/>
          </a:xfrm>
        </p:spPr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Kar üzerinde derin, geniş ve damla şeklinde kazılan yapılardır. Genellikle iniş istasyonu olarak kullanılır.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Karın sert ve tutarlı olduğu zamanlarda bile çok güvenmeyin.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Çapı yaklaşık 2 m ve derinliği 0.5 m olsun.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0C53-1C01-4DD5-873A-73D411249A3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0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4. Kar babası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38400" y="1447800"/>
            <a:ext cx="7772400" cy="5077544"/>
          </a:xfrm>
        </p:spPr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Alt ucunu çekiş yönüne doğru damla şeklinde bırakın.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Karı kesmemesi için etrafına ip yerine perlon dolayın. Gerekirse perlon ile kar arsında iki tarafa kazma saplayın</a:t>
            </a:r>
            <a:endParaRPr lang="tr-TR" sz="3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D016-7514-4167-83C9-763A38771825}" type="datetime1">
              <a:rPr lang="tr-TR" smtClean="0"/>
              <a:pPr/>
              <a:t>2.2.2017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783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1933</Words>
  <Application>Microsoft Office PowerPoint</Application>
  <PresentationFormat>Geniş ekran</PresentationFormat>
  <Paragraphs>399</Paragraphs>
  <Slides>50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50</vt:i4>
      </vt:variant>
    </vt:vector>
  </HeadingPairs>
  <TitlesOfParts>
    <vt:vector size="54" baseType="lpstr">
      <vt:lpstr>Arial</vt:lpstr>
      <vt:lpstr>Calibri</vt:lpstr>
      <vt:lpstr>Calibri Light</vt:lpstr>
      <vt:lpstr>Office Teması</vt:lpstr>
      <vt:lpstr>Emniyet noktası oluşturma</vt:lpstr>
      <vt:lpstr>1. Buz kazması veya  buz aleti</vt:lpstr>
      <vt:lpstr>1. Buz kazması veya  buz aleti</vt:lpstr>
      <vt:lpstr>1. Buz kazması veya  buz aleti</vt:lpstr>
      <vt:lpstr>1. Buz kazması veya  buz aleti</vt:lpstr>
      <vt:lpstr>2. Kar emniyet plakası</vt:lpstr>
      <vt:lpstr>3. Kar kazığı</vt:lpstr>
      <vt:lpstr>4. Kar babası</vt:lpstr>
      <vt:lpstr>4. Kar babası</vt:lpstr>
      <vt:lpstr>5. Kara gömülen herhangi bir cisim</vt:lpstr>
      <vt:lpstr>5. Kara gömülen herhangi bir cisim</vt:lpstr>
      <vt:lpstr>Buz Tırmanış Teknikleri</vt:lpstr>
      <vt:lpstr>Buz tırmanışı</vt:lpstr>
      <vt:lpstr>Bazı kar, buz ve kaya tırmanış dereceleri</vt:lpstr>
      <vt:lpstr>Buzda kramponsuz ilerleme</vt:lpstr>
      <vt:lpstr>Buzda kramponla ilerleme</vt:lpstr>
      <vt:lpstr>Buzda kramponla ilerleme</vt:lpstr>
      <vt:lpstr>Fransız tekniği (flat footing)</vt:lpstr>
      <vt:lpstr>Fransız tekniği (flat footing)</vt:lpstr>
      <vt:lpstr>Fransız tekniği (flat footing)</vt:lpstr>
      <vt:lpstr>Alman tekniği (front pointing)</vt:lpstr>
      <vt:lpstr>Alman tekniği (front pointing)</vt:lpstr>
      <vt:lpstr>Alman tekniği (front pointing)</vt:lpstr>
      <vt:lpstr>Karışık teknikler</vt:lpstr>
      <vt:lpstr>Buz kazması kullanımı</vt:lpstr>
      <vt:lpstr>Buz kazması kullanımı</vt:lpstr>
      <vt:lpstr>Buz kazması kullanımı</vt:lpstr>
      <vt:lpstr>Dik buz ve donmuş şelale tırmanışı</vt:lpstr>
      <vt:lpstr>Dik buz ve donmuş şelale tırmanışı</vt:lpstr>
      <vt:lpstr>Dik buz ve donmuş şelale tırmanışı</vt:lpstr>
      <vt:lpstr>Dik buz ve donmuş şelale tırmanışı</vt:lpstr>
      <vt:lpstr>Dik buz ve donmuş şelale tırmanışı</vt:lpstr>
      <vt:lpstr>Buzda emniyet alma yöntemleri</vt:lpstr>
      <vt:lpstr>Buz babası</vt:lpstr>
      <vt:lpstr>Buz babası</vt:lpstr>
      <vt:lpstr>Doğal emniyet noktaları</vt:lpstr>
      <vt:lpstr>Buz vidası</vt:lpstr>
      <vt:lpstr>Buz vidası</vt:lpstr>
      <vt:lpstr>Buz vidası</vt:lpstr>
      <vt:lpstr>Buz vidası</vt:lpstr>
      <vt:lpstr>Buz sikkesi</vt:lpstr>
      <vt:lpstr>Buz kancası (fifi, çengel)</vt:lpstr>
      <vt:lpstr>Abalakov V istasyonu (Vitaly Abalakov)</vt:lpstr>
      <vt:lpstr>Abalakov V istasyonu (Vitaly Abalakov)</vt:lpstr>
      <vt:lpstr>Abalakov V istasyonu</vt:lpstr>
      <vt:lpstr>Abalakov V istasyonu</vt:lpstr>
      <vt:lpstr>Ara ve ana emniyet noktaları</vt:lpstr>
      <vt:lpstr>Ara ve ana emniyet noktaları</vt:lpstr>
      <vt:lpstr>Ara ve ana emniyet noktaları</vt:lpstr>
      <vt:lpstr>Ara ve ana emniyet noktaları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Emniyet noktası oluşturma</dc:title>
  <dc:creator>dicle aras</dc:creator>
  <cp:lastModifiedBy>dicle aras</cp:lastModifiedBy>
  <cp:revision>1</cp:revision>
  <dcterms:created xsi:type="dcterms:W3CDTF">2017-02-02T08:59:36Z</dcterms:created>
  <dcterms:modified xsi:type="dcterms:W3CDTF">2017-02-02T08:59:50Z</dcterms:modified>
</cp:coreProperties>
</file>