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Genç Polonya Döneminde Şiir</a:t>
            </a:r>
            <a:endParaRPr lang="tr-TR" dirty="0"/>
          </a:p>
        </p:txBody>
      </p:sp>
      <p:sp>
        <p:nvSpPr>
          <p:cNvPr id="3" name="İçerik Yer Tutucusu 2"/>
          <p:cNvSpPr>
            <a:spLocks noGrp="1"/>
          </p:cNvSpPr>
          <p:nvPr>
            <p:ph idx="1"/>
          </p:nvPr>
        </p:nvSpPr>
        <p:spPr/>
        <p:txBody>
          <a:bodyPr>
            <a:normAutofit fontScale="62500" lnSpcReduction="20000"/>
          </a:bodyPr>
          <a:lstStyle/>
          <a:p>
            <a:r>
              <a:rPr lang="tr-TR" dirty="0"/>
              <a:t>Genç Polonya döneminde liriğin baskın olmasının ardında yatan nedenler, romantizm ve pozitivizm dönemlerinde çözülemeyen problemlerle bağlıdır. Polonya romantizmi, yalnızca iki kuşak romantikleri şiddetle etkilemekle kalmamış, daha sonraki kuşaklar içinde aynı ölçüde etkili olmuştur. Romantik lirik, diğer edebi türleri bünyesinde toplayacak kadar güçlüydü. Bu durum Genç Polonya döneminde de yinelendi, öyle ki, bu dönemin </a:t>
            </a:r>
            <a:r>
              <a:rPr lang="tr-TR" dirty="0" err="1"/>
              <a:t>modernist</a:t>
            </a:r>
            <a:r>
              <a:rPr lang="tr-TR" dirty="0"/>
              <a:t> </a:t>
            </a:r>
            <a:r>
              <a:rPr lang="tr-TR" dirty="0" err="1"/>
              <a:t>draması</a:t>
            </a:r>
            <a:r>
              <a:rPr lang="tr-TR" dirty="0"/>
              <a:t>  ve düzyazısı, neredeyse şiire göre belirlendi. Aynı zamanda kendi içine dönük şairin varoluşun sırlarını arama çabası, Genç Polonya dönemi şiirine yeni bir dalga ile geri dönmüştü.</a:t>
            </a:r>
          </a:p>
          <a:p>
            <a:r>
              <a:rPr lang="tr-TR" dirty="0"/>
              <a:t>Genç Polonya dönemi şiirinin, her şeyden önce üç temel konusu vardı. İlki, doksanlı yılların başlangıcında ortaya çıkan insan ruhunun derinliklerine girmek düşüncesiyle bağlantılıydı.  ‘Ben’i  yaratan sanatçılar, varoluşlarının, yeteneklerinin ve sıradan insanlar tarafından hapsedilen dehalarının üzerine düşünüyorlardı. İşte ‘çıplak ruh’ kavramı, ya da başka bir deyişle sanatçıların iç dünyalarını keşfe çıkışları buradan </a:t>
            </a:r>
            <a:r>
              <a:rPr lang="tr-TR" dirty="0" smtClean="0"/>
              <a:t>kaynaklanır.</a:t>
            </a:r>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Genç Polonya döneminin en moda konularından birisi de aşk, daha doğrusu erotizmdir. Ruhun derinliklerinde iz süren şairler, o zamana kadar hiç dokunulmayan bölgelere kadar uzanarak, fiziksel aşkı </a:t>
            </a:r>
            <a:r>
              <a:rPr lang="tr-TR" dirty="0" smtClean="0"/>
              <a:t>keşfettiler. </a:t>
            </a:r>
            <a:r>
              <a:rPr lang="tr-TR" dirty="0"/>
              <a:t>Genç Polonya dönemi şiirine insan ruhu, en saklı köşelerinin ortaya çıkarılmasına kadar egemen olmuştu. Bu şiirlerde, özellikle kadın şairlerin ilk kez el attığı eşitlik sorunsalı da görülüyordu. Belki de erkek meslektaşlarından daha az bir cesaretle bu konuyla ilgileniyorlardı, ama  sorunlarını etkileyici bir biçimde ortaya döküyorlardı.</a:t>
            </a:r>
          </a:p>
          <a:p>
            <a:r>
              <a:rPr lang="tr-TR" dirty="0" err="1"/>
              <a:t>Tatra</a:t>
            </a:r>
            <a:r>
              <a:rPr lang="tr-TR" dirty="0"/>
              <a:t> dağları da bu dönemin önemli konuları arasındaydı. Bu dağların seçilmesinde iki neden vardı. Bunlardan ilki, Genç Polonya şiirinin doğanın özgür havasıyla yoğrulan romantik şiirinden pek çok mirasa sahip çıkmasıydı. Ülkedeki dağlar içinde en çok bu havaya uygun olan </a:t>
            </a:r>
            <a:r>
              <a:rPr lang="tr-TR" dirty="0" err="1"/>
              <a:t>Tatra</a:t>
            </a:r>
            <a:r>
              <a:rPr lang="tr-TR" dirty="0"/>
              <a:t> dağlarıydı. Bu dağlarda, vahşi bir doğa, yalnız bir güzellik ve esin veren bir şeyler vardı. Bir diğer neden de, yüksek tepelerde yapılan gezilerin, sanatçılara yaşamın gizlerini anlatabilecek metafizik güçlerle kurulması beklenen kontak için olanak sağlayacak bir atmosferde gerçekleşiyor </a:t>
            </a:r>
            <a:r>
              <a:rPr lang="tr-TR" dirty="0" smtClean="0"/>
              <a:t>olmasıydı.</a:t>
            </a:r>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Şiirin biçimsel değişiminde, iki büyük eğilim göze çarpıyordu. Bunlardan ilki, biçimde virtüöz  bir yaratıcılığa ulaşmak eğilimiydi. Şairin görevi o kadar yükseklere çıkmayı gerektiriyordu ki, şiir yazmak isteyen kişinin en zor artistik yapıların üstesinden gelmesi bekleniyordu. Şiirde en zor biçim olarak bilinen ve ustalık isteyen sone biçimini kullanmak, neredeyse bir zorunluluk haline gelmişti. Hatta şiir yazmaya yeni başlayan genç şairler bile, ilk şiirlerini sone biçiminde yazar olmuşlardı. Ortaçağ marşlarına (</a:t>
            </a:r>
            <a:r>
              <a:rPr lang="tr-TR" dirty="0" err="1"/>
              <a:t>hymn</a:t>
            </a:r>
            <a:r>
              <a:rPr lang="tr-TR" dirty="0"/>
              <a:t>) benzer türde yazılan şiirler de tüm zorluklarına karşın en çok tutulan şiir türlerindendi.  Bu ağır, patetik tür, şairinden olağanüstü bir yetenek ve ustalık bekliyordu. Mükemmelliğe ulaşma tutkusu, şairlerde, yeni şiirsel manzaralar yaratma arzusunda da görülüyordu. Dönem, karanlık şiirsel anlatımların, kimi zaman okuyucuya korku veren, renkli ekspresyonist manzaralara karıştığı bir dönemdi</a:t>
            </a:r>
            <a:r>
              <a:rPr lang="tr-TR" dirty="0" smtClean="0"/>
              <a:t>.</a:t>
            </a:r>
            <a:r>
              <a:rPr lang="tr-TR" dirty="0"/>
              <a:t> </a:t>
            </a:r>
          </a:p>
          <a:p>
            <a:r>
              <a:rPr lang="tr-TR" dirty="0"/>
              <a:t>Şiirde egemenliğini hissettiren ikinci eğilimse, özgünlük arayışıydı. Teknik açıdan şiirdeki en önemli buluş sembolist ve empresyonist söylem biçimleriydi. Şiirin merkezine sembolü yerleştirip, onun çevresine değişik şeyleri anımsatan metaforlar yerleştirmek, okuyucuyu etkinliğin sırrını yalnız başına bulmaya çağırıyordu. Açık ve pastel renklerin baskın, </a:t>
            </a:r>
            <a:r>
              <a:rPr lang="tr-TR" dirty="0" err="1"/>
              <a:t>kontürlerin</a:t>
            </a:r>
            <a:r>
              <a:rPr lang="tr-TR" dirty="0"/>
              <a:t> ise belirsiz olduğu, ayrıntılara boş verilerek  genel izlenimin peşine düşüldüğü empresyonist anlatım, şiirde çok </a:t>
            </a:r>
            <a:r>
              <a:rPr lang="tr-TR" dirty="0" smtClean="0"/>
              <a:t>popülerdi.</a:t>
            </a:r>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62500" lnSpcReduction="20000"/>
          </a:bodyPr>
          <a:lstStyle/>
          <a:p>
            <a:r>
              <a:rPr lang="tr-TR" dirty="0"/>
              <a:t>Duyguların anlatımında en çok kullanılan stil, zıtlıkları belirlemekti. Pek çok şair bunu şiirlerinin temel yapısı olarak kullanıyordu. Söylemde zıtlıkları yan yana barındıran ve  </a:t>
            </a:r>
            <a:r>
              <a:rPr lang="tr-TR" dirty="0" err="1"/>
              <a:t>oksimoron</a:t>
            </a:r>
            <a:r>
              <a:rPr lang="tr-TR" dirty="0"/>
              <a:t> adı verilen söz sanatı bu yapıya çok uygundu. Daha öncede de sözü edilen ‘çıplak ruh’ kavramını da bu bağlamda ele almak gerekir. Ruh, maddesel bir yapısı olamayan, dolayısıyla bedensiz bir varlık olduğuna göre çıplak ya da giyinik olamaz. </a:t>
            </a:r>
          </a:p>
          <a:p>
            <a:r>
              <a:rPr lang="tr-TR" dirty="0"/>
              <a:t> </a:t>
            </a:r>
          </a:p>
          <a:p>
            <a:r>
              <a:rPr lang="tr-TR" dirty="0" err="1"/>
              <a:t>Modernistlerin</a:t>
            </a:r>
            <a:r>
              <a:rPr lang="tr-TR" dirty="0"/>
              <a:t> karakteristik özellikleri arasında çok fazla </a:t>
            </a:r>
            <a:r>
              <a:rPr lang="tr-TR" dirty="0" err="1"/>
              <a:t>epitet</a:t>
            </a:r>
            <a:r>
              <a:rPr lang="tr-TR" dirty="0"/>
              <a:t> kullanmak da vardı. Belirlenen şiirsel betimlemeyi anlatabilmek için </a:t>
            </a:r>
            <a:r>
              <a:rPr lang="tr-TR" dirty="0" err="1"/>
              <a:t>epitetleri</a:t>
            </a:r>
            <a:r>
              <a:rPr lang="tr-TR" dirty="0"/>
              <a:t> boncuk gibi arda </a:t>
            </a:r>
            <a:r>
              <a:rPr lang="tr-TR" dirty="0" err="1"/>
              <a:t>arda</a:t>
            </a:r>
            <a:r>
              <a:rPr lang="tr-TR" dirty="0"/>
              <a:t> diziyorlardı, şairler. Ne var ki, bir söz sanatının bu kadar fazla kullanılması hem şiiri adileştiriyor, hem de okuyucuyu yoruyordu.</a:t>
            </a:r>
          </a:p>
          <a:p>
            <a:r>
              <a:rPr lang="tr-TR" dirty="0"/>
              <a:t> </a:t>
            </a:r>
          </a:p>
          <a:p>
            <a:r>
              <a:rPr lang="tr-TR" dirty="0"/>
              <a:t>Dağlı ve </a:t>
            </a:r>
            <a:r>
              <a:rPr lang="tr-TR" dirty="0" err="1"/>
              <a:t>Krakov’lu</a:t>
            </a:r>
            <a:r>
              <a:rPr lang="tr-TR" dirty="0"/>
              <a:t> ağızla yazmak, arkaik bir dil kullanmak, başka bir deyişle, Slav öncesi söylem biçimin benimseyerek yazmak da başlıca karakteristik özelliklerdendi. Bu söylemler için eski şarkıların yapılarını da kullanmak gerekiyordu.</a:t>
            </a:r>
          </a:p>
          <a:p>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Yukarıda anlatılan tüm eğilimler, yazınsal deneyimler olarak önemliydi belki, ama yan etkileri de yok değildi. Barok ve romantik söylem biçimi ile yazmak isteyen bazı şairler dil üzerindeki egemenliklerini, kimi zaman, yitirme tehlikesiyle karşı karşıya kalıyorlardı. Bu durum da, abartılara, hatta bazen deyiş hatalarına yol açıyordu. </a:t>
            </a:r>
          </a:p>
          <a:p>
            <a:r>
              <a:rPr lang="tr-TR" dirty="0"/>
              <a:t> </a:t>
            </a:r>
          </a:p>
          <a:p>
            <a:r>
              <a:rPr lang="tr-TR" dirty="0"/>
              <a:t>Genç Polonya dönemi şiiri, bünyesinde dönemin pek çok ruhsal, düşünsel ve biçimsel değişimlerini toplamıştır. Bu dönemde yazmış en önemli şairlerin eserlerinin  özenli bir biçimde incelenmesi, tüm dönemin anlaşılması için gerekli olan anahtardır.</a:t>
            </a:r>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2057</TotalTime>
  <Words>630</Words>
  <Application>Microsoft Office PowerPoint</Application>
  <PresentationFormat>Ekran Gösterisi (4:3)</PresentationFormat>
  <Paragraphs>18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GENÇ POLONYA DÖNEMİ EDEBİYATI</vt:lpstr>
      <vt:lpstr>Genç Polonya Döneminde Şiir</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32</cp:revision>
  <dcterms:created xsi:type="dcterms:W3CDTF">2020-05-12T16:08:52Z</dcterms:created>
  <dcterms:modified xsi:type="dcterms:W3CDTF">2020-05-14T17:39:46Z</dcterms:modified>
</cp:coreProperties>
</file>