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16855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687300"/>
          </a:xfrm>
        </p:spPr>
        <p:txBody>
          <a:bodyPr/>
          <a:lstStyle/>
          <a:p>
            <a:endParaRPr lang="en-US" dirty="0" smtClean="0"/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2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Kurtuluş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Yılları</a:t>
            </a:r>
            <a:r>
              <a:rPr lang="en-US" sz="2800" dirty="0" smtClean="0">
                <a:solidFill>
                  <a:srgbClr val="660066"/>
                </a:solidFill>
              </a:rPr>
              <a:t> (1919-1923)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75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Lozan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Barış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Antlaşması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Konferans</a:t>
            </a:r>
            <a:r>
              <a:rPr lang="en-US" dirty="0" smtClean="0"/>
              <a:t> </a:t>
            </a:r>
            <a:r>
              <a:rPr lang="en-US" dirty="0" err="1" smtClean="0"/>
              <a:t>Hazırlıkları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tarafının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çözülmesi</a:t>
            </a:r>
            <a:r>
              <a:rPr lang="en-US" dirty="0" smtClean="0"/>
              <a:t>: </a:t>
            </a:r>
            <a:r>
              <a:rPr lang="en-US" dirty="0" err="1" smtClean="0"/>
              <a:t>Saltanatın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Heyeti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Heyete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talimat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Konferans’ta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mzalanan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ağıtların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enel</a:t>
            </a:r>
            <a:r>
              <a:rPr lang="en-US" dirty="0" smtClean="0"/>
              <a:t> </a:t>
            </a:r>
            <a:r>
              <a:rPr lang="en-US" dirty="0" err="1"/>
              <a:t>N</a:t>
            </a:r>
            <a:r>
              <a:rPr lang="en-US" dirty="0" err="1" smtClean="0"/>
              <a:t>itelikleri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91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Lozan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Barış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Antlaşmasının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İncelenmesi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Kapitülasyonlar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Azınlıkların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Mali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2888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Lozan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Barış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Antlaşmasının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İncelenmesi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Konferans’taki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Bağıtlar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Yerleşmeye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Yetkisine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Sevr’in</a:t>
            </a:r>
            <a:r>
              <a:rPr lang="en-US" dirty="0" smtClean="0"/>
              <a:t> </a:t>
            </a:r>
            <a:r>
              <a:rPr lang="en-US" dirty="0" err="1" smtClean="0"/>
              <a:t>Karşılaştırılması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Dönemin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Bilançosu</a:t>
            </a:r>
            <a:r>
              <a:rPr lang="en-US" sz="2800" dirty="0" smtClean="0">
                <a:solidFill>
                  <a:srgbClr val="660066"/>
                </a:solidFill>
              </a:rPr>
              <a:t> (1919-1923)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/>
              <a:t> </a:t>
            </a:r>
            <a:r>
              <a:rPr lang="en-US" dirty="0" err="1" smtClean="0"/>
              <a:t>rekabet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durum</a:t>
            </a:r>
          </a:p>
          <a:p>
            <a:pPr marL="82296" indent="0">
              <a:buNone/>
            </a:pPr>
            <a:r>
              <a:rPr lang="en-US" dirty="0" err="1" smtClean="0"/>
              <a:t>İşgal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r>
              <a:rPr lang="en-US" sz="3200" dirty="0">
                <a:solidFill>
                  <a:srgbClr val="660066"/>
                </a:solidFill>
              </a:rPr>
              <a:t> (1919-1923)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Realizm</a:t>
            </a:r>
            <a:r>
              <a:rPr lang="en-US" dirty="0" smtClean="0"/>
              <a:t> </a:t>
            </a:r>
            <a:r>
              <a:rPr lang="en-US" dirty="0" err="1" smtClean="0"/>
              <a:t>temelinde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Misak-ı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, </a:t>
            </a:r>
            <a:r>
              <a:rPr lang="en-US" dirty="0" err="1" smtClean="0"/>
              <a:t>Revizyonizm</a:t>
            </a:r>
            <a:r>
              <a:rPr lang="en-US" dirty="0" smtClean="0"/>
              <a:t>, </a:t>
            </a:r>
            <a:r>
              <a:rPr lang="en-US" dirty="0" err="1" smtClean="0"/>
              <a:t>Statükoculuk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Dengecilik</a:t>
            </a:r>
            <a:r>
              <a:rPr lang="en-US" dirty="0" smtClean="0"/>
              <a:t> </a:t>
            </a:r>
            <a:r>
              <a:rPr lang="en-US" dirty="0" err="1" smtClean="0"/>
              <a:t>Temelinde</a:t>
            </a:r>
            <a:r>
              <a:rPr lang="en-US" dirty="0" smtClean="0"/>
              <a:t> </a:t>
            </a:r>
            <a:r>
              <a:rPr lang="en-US" dirty="0" err="1" smtClean="0"/>
              <a:t>Batıcılık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SSCB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5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Önemli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Gelişmeleri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Mondros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Sevr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Antlaşmanın</a:t>
            </a:r>
            <a:r>
              <a:rPr lang="en-US" dirty="0" smtClean="0"/>
              <a:t> </a:t>
            </a:r>
            <a:r>
              <a:rPr lang="en-US" dirty="0" err="1" smtClean="0"/>
              <a:t>İncelenmesi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Sınırlar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Azınlıkların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-Mali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089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Batı’yla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İngiltere’yle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Fransa’yla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Bekir</a:t>
            </a:r>
            <a:r>
              <a:rPr lang="en-US" dirty="0" smtClean="0"/>
              <a:t> </a:t>
            </a:r>
            <a:r>
              <a:rPr lang="en-US" dirty="0" smtClean="0"/>
              <a:t>Sami-Briand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reddi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-1921 </a:t>
            </a:r>
            <a:r>
              <a:rPr lang="en-US" dirty="0" err="1" smtClean="0"/>
              <a:t>Türk-Fransız</a:t>
            </a:r>
            <a:r>
              <a:rPr lang="en-US" dirty="0" smtClean="0"/>
              <a:t> (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)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İtalya’yla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Almanya’yla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32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Bolşevik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ükümetinin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ış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dirty="0" err="1" smtClean="0"/>
              <a:t>olitikası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Ankara </a:t>
            </a:r>
            <a:r>
              <a:rPr lang="en-US" dirty="0" err="1" smtClean="0"/>
              <a:t>ile</a:t>
            </a:r>
            <a:r>
              <a:rPr lang="en-US" dirty="0" smtClean="0"/>
              <a:t> SSCB </a:t>
            </a:r>
            <a:r>
              <a:rPr lang="en-US" dirty="0" err="1"/>
              <a:t>A</a:t>
            </a:r>
            <a:r>
              <a:rPr lang="en-US" dirty="0" err="1" smtClean="0"/>
              <a:t>rasında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şbirliği</a:t>
            </a:r>
            <a:r>
              <a:rPr lang="en-US" dirty="0" smtClean="0"/>
              <a:t>: </a:t>
            </a:r>
            <a:r>
              <a:rPr lang="en-US" dirty="0" err="1" smtClean="0"/>
              <a:t>Nedenler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tkenler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-1921 </a:t>
            </a:r>
            <a:r>
              <a:rPr lang="en-US" dirty="0" err="1" smtClean="0"/>
              <a:t>Moskova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-Kars </a:t>
            </a:r>
            <a:r>
              <a:rPr lang="en-US" dirty="0" err="1" smtClean="0"/>
              <a:t>ve</a:t>
            </a:r>
            <a:r>
              <a:rPr lang="en-US" dirty="0" smtClean="0"/>
              <a:t> Ankara </a:t>
            </a:r>
            <a:r>
              <a:rPr lang="en-US" dirty="0" err="1" smtClean="0"/>
              <a:t>Antlaşmaları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: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70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Yunanistan’ın</a:t>
            </a:r>
            <a:r>
              <a:rPr lang="en-US" dirty="0" smtClean="0"/>
              <a:t> </a:t>
            </a:r>
            <a:r>
              <a:rPr lang="en-US" dirty="0" err="1" smtClean="0"/>
              <a:t>Anadolu’daki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maçları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Mücadelesi</a:t>
            </a:r>
            <a:r>
              <a:rPr lang="en-US" dirty="0" smtClean="0"/>
              <a:t> (1920-1922)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Sakarya</a:t>
            </a:r>
            <a:r>
              <a:rPr lang="en-US" dirty="0" smtClean="0"/>
              <a:t> </a:t>
            </a:r>
            <a:r>
              <a:rPr lang="en-US" dirty="0" err="1" smtClean="0"/>
              <a:t>Muharebesi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Taarruz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845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</a:t>
            </a:r>
            <a:r>
              <a:rPr lang="en-US" dirty="0" err="1" smtClean="0"/>
              <a:t>lkeleriyle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lmayan</a:t>
            </a:r>
            <a:r>
              <a:rPr lang="en-US" dirty="0" smtClean="0"/>
              <a:t> </a:t>
            </a:r>
            <a:r>
              <a:rPr lang="en-US" dirty="0" err="1"/>
              <a:t>Ü</a:t>
            </a:r>
            <a:r>
              <a:rPr lang="en-US" dirty="0" err="1" smtClean="0"/>
              <a:t>lkelerle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Afganistan’la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-Hint </a:t>
            </a:r>
            <a:r>
              <a:rPr lang="en-US" dirty="0" err="1" smtClean="0"/>
              <a:t>Müslümanlarıyla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Hilafet</a:t>
            </a:r>
            <a:r>
              <a:rPr lang="en-US" dirty="0" smtClean="0"/>
              <a:t> </a:t>
            </a:r>
            <a:r>
              <a:rPr lang="en-US" dirty="0" err="1" smtClean="0"/>
              <a:t>H</a:t>
            </a:r>
            <a:r>
              <a:rPr lang="en-US" dirty="0" err="1" smtClean="0"/>
              <a:t>areketi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81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Barışa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Doğru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en-US" sz="3200" dirty="0" err="1" smtClean="0">
                <a:solidFill>
                  <a:srgbClr val="660066"/>
                </a:solidFill>
              </a:rPr>
              <a:t>Mudanya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Silah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Bırakışması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</a:t>
            </a:r>
            <a:r>
              <a:rPr lang="en-US" dirty="0" err="1" smtClean="0"/>
              <a:t>-Yunan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smtClean="0"/>
              <a:t>Son </a:t>
            </a:r>
            <a:r>
              <a:rPr lang="en-US" dirty="0" err="1"/>
              <a:t>B</a:t>
            </a:r>
            <a:r>
              <a:rPr lang="en-US" dirty="0" err="1" smtClean="0"/>
              <a:t>ulması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Mudanya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</a:t>
            </a:r>
            <a:r>
              <a:rPr lang="en-US" dirty="0" smtClean="0"/>
              <a:t> </a:t>
            </a:r>
            <a:r>
              <a:rPr lang="en-US" dirty="0" err="1" smtClean="0"/>
              <a:t>Sözleşmesi’nin</a:t>
            </a:r>
            <a:r>
              <a:rPr lang="en-US" dirty="0" smtClean="0"/>
              <a:t> </a:t>
            </a:r>
            <a:r>
              <a:rPr lang="en-US" dirty="0" err="1" smtClean="0"/>
              <a:t>İncelenmesi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maddeler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0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52</TotalTime>
  <Words>323</Words>
  <Application>Microsoft Macintosh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Solstice</vt:lpstr>
      <vt:lpstr>TÜRK DIŞ POLİTİKASI (Güz 2018)</vt:lpstr>
      <vt:lpstr>Dönemin Bilançosu (1919-1923)</vt:lpstr>
      <vt:lpstr>Dönemin Bilançosu (1919-1923)</vt:lpstr>
      <vt:lpstr>Dönemin Önemli Gelişmeleri</vt:lpstr>
      <vt:lpstr>Milli Mücadele Döneminde Batı’yla İlişkiler </vt:lpstr>
      <vt:lpstr>Milli Mücadele Döneminde SSCB’yle İlişkiler</vt:lpstr>
      <vt:lpstr>Milli Mücadele Döneminde Yunanistan’la İlişkiler</vt:lpstr>
      <vt:lpstr>Milli Mücadele Döneminde Ortadoğu’yla İlişkiler</vt:lpstr>
      <vt:lpstr>Barışa Doğru: Mudanya Silah Bırakışması</vt:lpstr>
      <vt:lpstr>Lozan Barış Antlaşması</vt:lpstr>
      <vt:lpstr>Lozan Barış Antlaşmasının İncelenmesi</vt:lpstr>
      <vt:lpstr>Lozan Barış Antlaşmasının İncelenmesi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8</cp:revision>
  <dcterms:created xsi:type="dcterms:W3CDTF">2019-01-06T15:26:19Z</dcterms:created>
  <dcterms:modified xsi:type="dcterms:W3CDTF">2019-01-06T21:27:33Z</dcterms:modified>
</cp:coreProperties>
</file>