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3C06-2602-43D4-9D18-8A2E885FBE3E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BE7CB-B0DD-4909-B1B5-0B70554A9B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4724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566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7186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5991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3107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4097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4519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9998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0175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3575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112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5457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3549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MOLEKÜLER GASTRONOMİ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DOKTORA\Desktop\GASTRONOMİ BİLİM SANAT VE FELSEFE\resimler\6786854858_330a32a058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-18446"/>
            <a:ext cx="9180512" cy="69038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140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DOKTORA\Desktop\GASTRONOMİ BİLİM SANAT VE FELSEFE\resimler\6786855146_6d7614f250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5481" y="0"/>
            <a:ext cx="9335783" cy="6885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757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DOKTORA\Desktop\GASTRONOMİ BİLİM SANAT VE FELSEFE\resimler\6786855966_b61e97b0e8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0962" y="0"/>
            <a:ext cx="9353550" cy="6885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412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DOKTORA\Desktop\GASTRONOMİ BİLİM SANAT VE FELSEFE\resimler\6786856226_64343f5d3b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488" y="0"/>
            <a:ext cx="9790778" cy="6885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604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304" y="274638"/>
            <a:ext cx="8220497" cy="5958656"/>
          </a:xfrm>
        </p:spPr>
      </p:pic>
    </p:spTree>
    <p:extLst>
      <p:ext uri="{BB962C8B-B14F-4D97-AF65-F5344CB8AC3E}">
        <p14:creationId xmlns="" xmlns:p14="http://schemas.microsoft.com/office/powerpoint/2010/main" val="3172529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274638"/>
            <a:ext cx="8676456" cy="6178698"/>
          </a:xfrm>
        </p:spPr>
      </p:pic>
    </p:spTree>
    <p:extLst>
      <p:ext uri="{BB962C8B-B14F-4D97-AF65-F5344CB8AC3E}">
        <p14:creationId xmlns="" xmlns:p14="http://schemas.microsoft.com/office/powerpoint/2010/main" val="2253827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04" y="116632"/>
            <a:ext cx="8856984" cy="6480720"/>
          </a:xfrm>
        </p:spPr>
      </p:pic>
    </p:spTree>
    <p:extLst>
      <p:ext uri="{BB962C8B-B14F-4D97-AF65-F5344CB8AC3E}">
        <p14:creationId xmlns="" xmlns:p14="http://schemas.microsoft.com/office/powerpoint/2010/main" val="101746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Özel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MOLEKÜLER GASTRONOMİ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Moleküler Gastronomi</dc:title>
  <dc:creator>emir</dc:creator>
  <cp:lastModifiedBy>güneş</cp:lastModifiedBy>
  <cp:revision>7</cp:revision>
  <dcterms:created xsi:type="dcterms:W3CDTF">2020-03-11T13:59:45Z</dcterms:created>
  <dcterms:modified xsi:type="dcterms:W3CDTF">2020-04-24T15:46:00Z</dcterms:modified>
</cp:coreProperties>
</file>