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-612" y="-10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F103C06-2602-43D4-9D18-8A2E885FBE3E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FBE7CB-B0DD-4909-B1B5-0B70554A9B0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04724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56667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7718612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41599172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8310757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0409723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8451940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2999882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01750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2135753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3611292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54577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DF73B3-10FE-4D6C-9C87-F8A84D672ABB}" type="datetimeFigureOut">
              <a:rPr lang="tr-TR" smtClean="0"/>
              <a:pPr/>
              <a:t>24.04.2020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A45146-5B27-420E-8DDB-A133C7DFFB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="" xmlns:p14="http://schemas.microsoft.com/office/powerpoint/2010/main" val="1535498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MOLEKÜLER GASTRONOMİ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1026" name="Picture 2" descr="C:\Users\DOKTORA\Desktop\GASTRONOMİ BİLİM SANAT VE FELSEFE\resimler\6786854858_330a32a058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4001" y="-18446"/>
            <a:ext cx="9180512" cy="690383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14030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2050" name="Picture 2" descr="C:\Users\DOKTORA\Desktop\GASTRONOMİ BİLİM SANAT VE FELSEFE\resimler\6786855146_6d7614f250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15481" y="0"/>
            <a:ext cx="9335783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5757828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3074" name="Picture 2" descr="C:\Users\DOKTORA\Desktop\GASTRONOMİ BİLİM SANAT VE FELSEFE\resimler\6786855966_b61e97b0e8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50962" y="0"/>
            <a:ext cx="9353550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3141209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098" name="Picture 2" descr="C:\Users\DOKTORA\Desktop\GASTRONOMİ BİLİM SANAT VE FELSEFE\resimler\6786856226_64343f5d3b_z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87488" y="0"/>
            <a:ext cx="9790778" cy="688538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="" xmlns:p14="http://schemas.microsoft.com/office/powerpoint/2010/main" val="460459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0304" y="274638"/>
            <a:ext cx="8220497" cy="5958656"/>
          </a:xfrm>
        </p:spPr>
      </p:pic>
    </p:spTree>
    <p:extLst>
      <p:ext uri="{BB962C8B-B14F-4D97-AF65-F5344CB8AC3E}">
        <p14:creationId xmlns="" xmlns:p14="http://schemas.microsoft.com/office/powerpoint/2010/main" val="317252975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1544" y="274638"/>
            <a:ext cx="8676456" cy="6178698"/>
          </a:xfrm>
        </p:spPr>
      </p:pic>
    </p:spTree>
    <p:extLst>
      <p:ext uri="{BB962C8B-B14F-4D97-AF65-F5344CB8AC3E}">
        <p14:creationId xmlns="" xmlns:p14="http://schemas.microsoft.com/office/powerpoint/2010/main" val="22538272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sz="quarter"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1504" y="116632"/>
            <a:ext cx="8856984" cy="6480720"/>
          </a:xfrm>
        </p:spPr>
      </p:pic>
    </p:spTree>
    <p:extLst>
      <p:ext uri="{BB962C8B-B14F-4D97-AF65-F5344CB8AC3E}">
        <p14:creationId xmlns="" xmlns:p14="http://schemas.microsoft.com/office/powerpoint/2010/main" val="101746094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2</Words>
  <Application>Microsoft Office PowerPoint</Application>
  <PresentationFormat>Özel</PresentationFormat>
  <Paragraphs>1</Paragraphs>
  <Slides>8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9" baseType="lpstr">
      <vt:lpstr>Office Teması</vt:lpstr>
      <vt:lpstr>MOLEKÜLER GASTRONOMİ</vt:lpstr>
      <vt:lpstr>Slayt 2</vt:lpstr>
      <vt:lpstr>Slayt 3</vt:lpstr>
      <vt:lpstr>Slayt 4</vt:lpstr>
      <vt:lpstr>Slayt 5</vt:lpstr>
      <vt:lpstr>Slayt 6</vt:lpstr>
      <vt:lpstr>Slayt 7</vt:lpstr>
      <vt:lpstr>Slayt 8</vt:lpstr>
    </vt:vector>
  </TitlesOfParts>
  <Company>HP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Moleküler Gastronomi</dc:title>
  <dc:creator>emir</dc:creator>
  <cp:lastModifiedBy>güneş</cp:lastModifiedBy>
  <cp:revision>7</cp:revision>
  <dcterms:created xsi:type="dcterms:W3CDTF">2020-03-11T13:59:45Z</dcterms:created>
  <dcterms:modified xsi:type="dcterms:W3CDTF">2020-04-24T15:46:00Z</dcterms:modified>
</cp:coreProperties>
</file>